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DFCB"/>
          </a:solidFill>
        </a:fill>
      </a:tcStyle>
    </a:wholeTbl>
    <a:band2H>
      <a:tcTxStyle b="def" i="def"/>
      <a:tcStyle>
        <a:tcBdr/>
        <a:fill>
          <a:solidFill>
            <a:srgbClr val="FFF0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2D1"/>
          </a:solidFill>
        </a:fill>
      </a:tcStyle>
    </a:wholeTbl>
    <a:band2H>
      <a:tcTxStyle b="def" i="def"/>
      <a:tcStyle>
        <a:tcBdr/>
        <a:fill>
          <a:solidFill>
            <a:srgbClr val="EBEA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ECCB"/>
          </a:solidFill>
        </a:fill>
      </a:tcStyle>
    </a:wholeTbl>
    <a:band2H>
      <a:tcTxStyle b="def" i="def"/>
      <a:tcStyle>
        <a:tcBdr/>
        <a:fill>
          <a:solidFill>
            <a:srgbClr val="F3F5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ph type="sldImg"/>
          </p:nvPr>
        </p:nvSpPr>
        <p:spPr>
          <a:xfrm>
            <a:off x="1143000" y="685800"/>
            <a:ext cx="4572000" cy="3429000"/>
          </a:xfrm>
          <a:prstGeom prst="rect">
            <a:avLst/>
          </a:prstGeom>
        </p:spPr>
        <p:txBody>
          <a:bodyPr/>
          <a:lstStyle/>
          <a:p>
            <a:pPr/>
          </a:p>
        </p:txBody>
      </p:sp>
      <p:sp>
        <p:nvSpPr>
          <p:cNvPr id="146" name="Shape 14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Franklin Gothic Book"/>
      </a:defRPr>
    </a:lvl1pPr>
    <a:lvl2pPr indent="228600" defTabSz="457200" latinLnBrk="0">
      <a:defRPr sz="1200">
        <a:latin typeface="+mn-lt"/>
        <a:ea typeface="+mn-ea"/>
        <a:cs typeface="+mn-cs"/>
        <a:sym typeface="Franklin Gothic Book"/>
      </a:defRPr>
    </a:lvl2pPr>
    <a:lvl3pPr indent="457200" defTabSz="457200" latinLnBrk="0">
      <a:defRPr sz="1200">
        <a:latin typeface="+mn-lt"/>
        <a:ea typeface="+mn-ea"/>
        <a:cs typeface="+mn-cs"/>
        <a:sym typeface="Franklin Gothic Book"/>
      </a:defRPr>
    </a:lvl3pPr>
    <a:lvl4pPr indent="685800" defTabSz="457200" latinLnBrk="0">
      <a:defRPr sz="1200">
        <a:latin typeface="+mn-lt"/>
        <a:ea typeface="+mn-ea"/>
        <a:cs typeface="+mn-cs"/>
        <a:sym typeface="Franklin Gothic Book"/>
      </a:defRPr>
    </a:lvl4pPr>
    <a:lvl5pPr indent="914400" defTabSz="457200" latinLnBrk="0">
      <a:defRPr sz="1200">
        <a:latin typeface="+mn-lt"/>
        <a:ea typeface="+mn-ea"/>
        <a:cs typeface="+mn-cs"/>
        <a:sym typeface="Franklin Gothic Book"/>
      </a:defRPr>
    </a:lvl5pPr>
    <a:lvl6pPr indent="1143000" defTabSz="457200" latinLnBrk="0">
      <a:defRPr sz="1200">
        <a:latin typeface="+mn-lt"/>
        <a:ea typeface="+mn-ea"/>
        <a:cs typeface="+mn-cs"/>
        <a:sym typeface="Franklin Gothic Book"/>
      </a:defRPr>
    </a:lvl6pPr>
    <a:lvl7pPr indent="1371600" defTabSz="457200" latinLnBrk="0">
      <a:defRPr sz="1200">
        <a:latin typeface="+mn-lt"/>
        <a:ea typeface="+mn-ea"/>
        <a:cs typeface="+mn-cs"/>
        <a:sym typeface="Franklin Gothic Book"/>
      </a:defRPr>
    </a:lvl7pPr>
    <a:lvl8pPr indent="1600200" defTabSz="457200" latinLnBrk="0">
      <a:defRPr sz="1200">
        <a:latin typeface="+mn-lt"/>
        <a:ea typeface="+mn-ea"/>
        <a:cs typeface="+mn-cs"/>
        <a:sym typeface="Franklin Gothic Book"/>
      </a:defRPr>
    </a:lvl8pPr>
    <a:lvl9pPr indent="1828800" defTabSz="457200" latinLnBrk="0">
      <a:defRPr sz="1200">
        <a:latin typeface="+mn-lt"/>
        <a:ea typeface="+mn-ea"/>
        <a:cs typeface="+mn-cs"/>
        <a:sym typeface="Franklin Gothic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eldias">
    <p:spTree>
      <p:nvGrpSpPr>
        <p:cNvPr id="1" name=""/>
        <p:cNvGrpSpPr/>
        <p:nvPr/>
      </p:nvGrpSpPr>
      <p:grpSpPr>
        <a:xfrm>
          <a:off x="0" y="0"/>
          <a:ext cx="0" cy="0"/>
          <a:chOff x="0" y="0"/>
          <a:chExt cx="0" cy="0"/>
        </a:xfrm>
      </p:grpSpPr>
      <p:grpSp>
        <p:nvGrpSpPr>
          <p:cNvPr id="21" name="Group 21"/>
          <p:cNvGrpSpPr/>
          <p:nvPr/>
        </p:nvGrpSpPr>
        <p:grpSpPr>
          <a:xfrm>
            <a:off x="-1" y="0"/>
            <a:ext cx="9144002" cy="6858000"/>
            <a:chOff x="0" y="0"/>
            <a:chExt cx="9144000" cy="6858000"/>
          </a:xfrm>
        </p:grpSpPr>
        <p:sp>
          <p:nvSpPr>
            <p:cNvPr id="19" name="Shape 19"/>
            <p:cNvSpPr/>
            <p:nvPr/>
          </p:nvSpPr>
          <p:spPr>
            <a:xfrm>
              <a:off x="-1" y="0"/>
              <a:ext cx="7162801" cy="6858000"/>
            </a:xfrm>
            <a:prstGeom prst="rect">
              <a:avLst/>
            </a:prstGeom>
            <a:gradFill flip="none" rotWithShape="1">
              <a:gsLst>
                <a:gs pos="0">
                  <a:srgbClr val="010101">
                    <a:alpha val="51765"/>
                  </a:srgbClr>
                </a:gs>
                <a:gs pos="60000">
                  <a:srgbClr val="FEFEFE">
                    <a:alpha val="0"/>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0" name="Shape 20"/>
            <p:cNvSpPr/>
            <p:nvPr/>
          </p:nvSpPr>
          <p:spPr>
            <a:xfrm>
              <a:off x="1143000" y="0"/>
              <a:ext cx="8001001" cy="6858000"/>
            </a:xfrm>
            <a:prstGeom prst="rect">
              <a:avLst/>
            </a:prstGeom>
            <a:gradFill flip="none" rotWithShape="1">
              <a:gsLst>
                <a:gs pos="0">
                  <a:srgbClr val="010101">
                    <a:alpha val="56000"/>
                  </a:srgbClr>
                </a:gs>
                <a:gs pos="61000">
                  <a:srgbClr val="FEFEFE">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22" name="Shape 22"/>
          <p:cNvSpPr/>
          <p:nvPr/>
        </p:nvSpPr>
        <p:spPr>
          <a:xfrm rot="10800000">
            <a:off x="891821" y="5617774"/>
            <a:ext cx="7382935" cy="5372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60" y="0"/>
                </a:lnTo>
                <a:lnTo>
                  <a:pt x="10769" y="4154"/>
                </a:lnTo>
                <a:lnTo>
                  <a:pt x="21140" y="0"/>
                </a:lnTo>
                <a:lnTo>
                  <a:pt x="21600" y="21600"/>
                </a:lnTo>
                <a:lnTo>
                  <a:pt x="0" y="21600"/>
                </a:lnTo>
                <a:close/>
              </a:path>
            </a:pathLst>
          </a:custGeom>
          <a:gradFill>
            <a:gsLst>
              <a:gs pos="30000">
                <a:srgbClr val="010101">
                  <a:alpha val="34000"/>
                </a:srgbClr>
              </a:gs>
              <a:gs pos="100000">
                <a:srgbClr val="010101">
                  <a:alpha val="2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23" name="Shape 23"/>
          <p:cNvSpPr/>
          <p:nvPr/>
        </p:nvSpPr>
        <p:spPr>
          <a:xfrm>
            <a:off x="989951" y="1016989"/>
            <a:ext cx="7179735" cy="4831644"/>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24" name="Shape 24"/>
          <p:cNvSpPr/>
          <p:nvPr/>
        </p:nvSpPr>
        <p:spPr>
          <a:xfrm>
            <a:off x="990599" y="1009649"/>
            <a:ext cx="7179735" cy="4831645"/>
          </a:xfrm>
          <a:prstGeom prst="rect">
            <a:avLst/>
          </a:prstGeom>
          <a:blipFill>
            <a:blip r:embed="rId2"/>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pic>
        <p:nvPicPr>
          <p:cNvPr id="25" name="image4.png" descr="C:\Users\Administrator\Desktop\Pushpin Dev\Assets\pushpinLeft.png"/>
          <p:cNvPicPr>
            <a:picLocks noChangeAspect="1"/>
          </p:cNvPicPr>
          <p:nvPr/>
        </p:nvPicPr>
        <p:blipFill>
          <a:blip r:embed="rId3">
            <a:extLst/>
          </a:blip>
          <a:stretch>
            <a:fillRect/>
          </a:stretch>
        </p:blipFill>
        <p:spPr>
          <a:xfrm rot="1435684">
            <a:off x="769521" y="702069"/>
            <a:ext cx="567831" cy="567831"/>
          </a:xfrm>
          <a:prstGeom prst="rect">
            <a:avLst/>
          </a:prstGeom>
          <a:ln w="12700">
            <a:miter lim="400000"/>
          </a:ln>
        </p:spPr>
      </p:pic>
      <p:pic>
        <p:nvPicPr>
          <p:cNvPr id="26" name="image4.png" descr="C:\Users\Administrator\Desktop\Pushpin Dev\Assets\pushpinLeft.png"/>
          <p:cNvPicPr>
            <a:picLocks noChangeAspect="1"/>
          </p:cNvPicPr>
          <p:nvPr/>
        </p:nvPicPr>
        <p:blipFill>
          <a:blip r:embed="rId3">
            <a:extLst/>
          </a:blip>
          <a:stretch>
            <a:fillRect/>
          </a:stretch>
        </p:blipFill>
        <p:spPr>
          <a:xfrm rot="4096196">
            <a:off x="7855432" y="749719"/>
            <a:ext cx="566929" cy="566929"/>
          </a:xfrm>
          <a:prstGeom prst="rect">
            <a:avLst/>
          </a:prstGeom>
          <a:ln w="12700">
            <a:miter lim="400000"/>
          </a:ln>
        </p:spPr>
      </p:pic>
      <p:sp>
        <p:nvSpPr>
          <p:cNvPr id="27" name="Shape 27"/>
          <p:cNvSpPr/>
          <p:nvPr>
            <p:ph type="title"/>
          </p:nvPr>
        </p:nvSpPr>
        <p:spPr>
          <a:xfrm>
            <a:off x="1727200" y="1794935"/>
            <a:ext cx="5723470" cy="1828090"/>
          </a:xfrm>
          <a:prstGeom prst="rect">
            <a:avLst/>
          </a:prstGeom>
          <a:extLst>
            <a:ext uri="{C572A759-6A51-4108-AA02-DFA0A04FC94B}">
              <ma14:wrappingTextBoxFlag xmlns:ma14="http://schemas.microsoft.com/office/mac/drawingml/2011/main" val="1"/>
            </a:ext>
          </a:extLst>
        </p:spPr>
        <p:txBody>
          <a:bodyPr anchor="b"/>
          <a:lstStyle>
            <a:lvl1pPr>
              <a:defRPr sz="4800"/>
            </a:lvl1pPr>
          </a:lstStyle>
          <a:p>
            <a:pPr/>
            <a:r>
              <a:t>Klik for at redigere i masteren</a:t>
            </a:r>
          </a:p>
        </p:txBody>
      </p:sp>
      <p:sp>
        <p:nvSpPr>
          <p:cNvPr id="28" name="Shape 28"/>
          <p:cNvSpPr/>
          <p:nvPr>
            <p:ph type="body" sz="quarter" idx="1"/>
          </p:nvPr>
        </p:nvSpPr>
        <p:spPr>
          <a:xfrm>
            <a:off x="1727200" y="3736621"/>
            <a:ext cx="5712179" cy="1524001"/>
          </a:xfrm>
          <a:prstGeom prst="rect">
            <a:avLst/>
          </a:prstGeom>
          <a:extLst>
            <a:ext uri="{C572A759-6A51-4108-AA02-DFA0A04FC94B}">
              <ma14:wrappingTextBoxFlag xmlns:ma14="http://schemas.microsoft.com/office/mac/drawingml/2011/main" val="1"/>
            </a:ext>
          </a:extLst>
        </p:spPr>
        <p:txBody>
          <a:bodyPr/>
          <a:lstStyle>
            <a:lvl1pPr marL="0" indent="0" algn="ctr">
              <a:buClrTx/>
              <a:buSzTx/>
              <a:buFontTx/>
              <a:buNone/>
              <a:defRPr>
                <a:solidFill>
                  <a:srgbClr val="465E9C"/>
                </a:solidFill>
              </a:defRPr>
            </a:lvl1pPr>
          </a:lstStyle>
          <a:p>
            <a:pPr/>
            <a:r>
              <a:t>Klik for at redigere undertiteltypografien i masteren</a:t>
            </a:r>
          </a:p>
        </p:txBody>
      </p:sp>
      <p:sp>
        <p:nvSpPr>
          <p:cNvPr id="29" name="Shape 29"/>
          <p:cNvSpPr/>
          <p:nvPr>
            <p:ph type="sldNum" sz="quarter" idx="2"/>
          </p:nvPr>
        </p:nvSpPr>
        <p:spPr>
          <a:xfrm>
            <a:off x="6358083" y="5356067"/>
            <a:ext cx="265717" cy="368175"/>
          </a:xfrm>
          <a:prstGeom prst="rect">
            <a:avLst/>
          </a:prstGeom>
        </p:spPr>
        <p:txBody>
          <a:bodyPr/>
          <a:lstStyle>
            <a:lvl1pPr algn="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el og lodret tekst">
    <p:spTree>
      <p:nvGrpSpPr>
        <p:cNvPr id="1" name=""/>
        <p:cNvGrpSpPr/>
        <p:nvPr/>
      </p:nvGrpSpPr>
      <p:grpSpPr>
        <a:xfrm>
          <a:off x="0" y="0"/>
          <a:ext cx="0" cy="0"/>
          <a:chOff x="0" y="0"/>
          <a:chExt cx="0" cy="0"/>
        </a:xfrm>
      </p:grpSpPr>
      <p:sp>
        <p:nvSpPr>
          <p:cNvPr id="128" name="Shape 128"/>
          <p:cNvSpPr/>
          <p:nvPr>
            <p:ph type="title"/>
          </p:nvPr>
        </p:nvSpPr>
        <p:spPr>
          <a:xfrm>
            <a:off x="1095022" y="817581"/>
            <a:ext cx="6965246" cy="1202487"/>
          </a:xfrm>
          <a:prstGeom prst="rect">
            <a:avLst/>
          </a:prstGeom>
          <a:extLst>
            <a:ext uri="{C572A759-6A51-4108-AA02-DFA0A04FC94B}">
              <ma14:wrappingTextBoxFlag xmlns:ma14="http://schemas.microsoft.com/office/mac/drawingml/2011/main" val="1"/>
            </a:ext>
          </a:extLst>
        </p:spPr>
        <p:txBody>
          <a:bodyPr/>
          <a:lstStyle/>
          <a:p>
            <a:pPr/>
            <a:r>
              <a:t>Klik for at redigere i masteren</a:t>
            </a:r>
          </a:p>
        </p:txBody>
      </p:sp>
      <p:sp>
        <p:nvSpPr>
          <p:cNvPr id="129" name="Shape 129"/>
          <p:cNvSpPr/>
          <p:nvPr>
            <p:ph type="body" sz="half" idx="1"/>
          </p:nvPr>
        </p:nvSpPr>
        <p:spPr>
          <a:xfrm>
            <a:off x="1463039" y="2119257"/>
            <a:ext cx="6196407" cy="3603812"/>
          </a:xfrm>
          <a:prstGeom prst="rect">
            <a:avLst/>
          </a:prstGeom>
          <a:extLst>
            <a:ext uri="{C572A759-6A51-4108-AA02-DFA0A04FC94B}">
              <ma14:wrappingTextBoxFlag xmlns:ma14="http://schemas.microsoft.com/office/mac/drawingml/2011/main" val="1"/>
            </a:ext>
          </a:extLst>
        </p:spPr>
        <p:txBody>
          <a:bodyPr anchor="ctr"/>
          <a:lstStyle/>
          <a:p>
            <a:pPr/>
            <a:r>
              <a:t>Klik for at redigere teksttypografierne i masteren</a:t>
            </a:r>
          </a:p>
          <a:p>
            <a:pPr lvl="1"/>
            <a:r>
              <a:t>Andet niveau</a:t>
            </a:r>
          </a:p>
          <a:p>
            <a:pPr lvl="2"/>
            <a:r>
              <a:t>Tredje niveau</a:t>
            </a:r>
          </a:p>
          <a:p>
            <a:pPr lvl="3"/>
            <a:r>
              <a:t>Fjerde niveau</a:t>
            </a:r>
          </a:p>
          <a:p>
            <a:pPr lvl="4"/>
            <a:r>
              <a:t>Femte niveau</a:t>
            </a:r>
          </a:p>
        </p:txBody>
      </p:sp>
      <p:sp>
        <p:nvSpPr>
          <p:cNvPr id="130" name="Shape 1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Lodret titel og tekst">
    <p:spTree>
      <p:nvGrpSpPr>
        <p:cNvPr id="1" name=""/>
        <p:cNvGrpSpPr/>
        <p:nvPr/>
      </p:nvGrpSpPr>
      <p:grpSpPr>
        <a:xfrm>
          <a:off x="0" y="0"/>
          <a:ext cx="0" cy="0"/>
          <a:chOff x="0" y="0"/>
          <a:chExt cx="0" cy="0"/>
        </a:xfrm>
      </p:grpSpPr>
      <p:sp>
        <p:nvSpPr>
          <p:cNvPr id="137" name="Shape 137"/>
          <p:cNvSpPr/>
          <p:nvPr>
            <p:ph type="title"/>
          </p:nvPr>
        </p:nvSpPr>
        <p:spPr>
          <a:xfrm>
            <a:off x="6629400" y="925690"/>
            <a:ext cx="1430868" cy="4763912"/>
          </a:xfrm>
          <a:prstGeom prst="rect">
            <a:avLst/>
          </a:prstGeom>
          <a:extLst>
            <a:ext uri="{C572A759-6A51-4108-AA02-DFA0A04FC94B}">
              <ma14:wrappingTextBoxFlag xmlns:ma14="http://schemas.microsoft.com/office/mac/drawingml/2011/main" val="1"/>
            </a:ext>
          </a:extLst>
        </p:spPr>
        <p:txBody>
          <a:bodyPr/>
          <a:lstStyle>
            <a:lvl1pPr algn="l"/>
          </a:lstStyle>
          <a:p>
            <a:pPr/>
            <a:r>
              <a:t>Klik for at redigere i masteren</a:t>
            </a:r>
          </a:p>
        </p:txBody>
      </p:sp>
      <p:sp>
        <p:nvSpPr>
          <p:cNvPr id="138" name="Shape 138"/>
          <p:cNvSpPr/>
          <p:nvPr>
            <p:ph type="body" sz="half" idx="1"/>
          </p:nvPr>
        </p:nvSpPr>
        <p:spPr>
          <a:xfrm>
            <a:off x="1298220" y="1106312"/>
            <a:ext cx="5178780" cy="4402667"/>
          </a:xfrm>
          <a:prstGeom prst="rect">
            <a:avLst/>
          </a:prstGeom>
          <a:extLst>
            <a:ext uri="{C572A759-6A51-4108-AA02-DFA0A04FC94B}">
              <ma14:wrappingTextBoxFlag xmlns:ma14="http://schemas.microsoft.com/office/mac/drawingml/2011/main" val="1"/>
            </a:ext>
          </a:extLst>
        </p:spPr>
        <p:txBody>
          <a:bodyPr/>
          <a:lstStyle/>
          <a:p>
            <a:pPr/>
            <a:r>
              <a:t>Klik for at redigere teksttypografierne i masteren</a:t>
            </a:r>
          </a:p>
          <a:p>
            <a:pPr lvl="1"/>
            <a:r>
              <a:t>Andet niveau</a:t>
            </a:r>
          </a:p>
          <a:p>
            <a:pPr lvl="2"/>
            <a:r>
              <a:t>Tredje niveau</a:t>
            </a:r>
          </a:p>
          <a:p>
            <a:pPr lvl="3"/>
            <a:r>
              <a:t>Fjerde niveau</a:t>
            </a:r>
          </a:p>
          <a:p>
            <a:pPr lvl="4"/>
            <a:r>
              <a:t>Femte niveau</a:t>
            </a:r>
          </a:p>
        </p:txBody>
      </p:sp>
      <p:sp>
        <p:nvSpPr>
          <p:cNvPr id="139" name="Shape 1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el og indholdsobjekt">
    <p:spTree>
      <p:nvGrpSpPr>
        <p:cNvPr id="1" name=""/>
        <p:cNvGrpSpPr/>
        <p:nvPr/>
      </p:nvGrpSpPr>
      <p:grpSpPr>
        <a:xfrm>
          <a:off x="0" y="0"/>
          <a:ext cx="0" cy="0"/>
          <a:chOff x="0" y="0"/>
          <a:chExt cx="0" cy="0"/>
        </a:xfrm>
      </p:grpSpPr>
      <p:sp>
        <p:nvSpPr>
          <p:cNvPr id="36" name="Shape 36"/>
          <p:cNvSpPr/>
          <p:nvPr>
            <p:ph type="title"/>
          </p:nvPr>
        </p:nvSpPr>
        <p:spPr>
          <a:xfrm>
            <a:off x="1095022" y="817581"/>
            <a:ext cx="6965246" cy="1202487"/>
          </a:xfrm>
          <a:prstGeom prst="rect">
            <a:avLst/>
          </a:prstGeom>
          <a:extLst>
            <a:ext uri="{C572A759-6A51-4108-AA02-DFA0A04FC94B}">
              <ma14:wrappingTextBoxFlag xmlns:ma14="http://schemas.microsoft.com/office/mac/drawingml/2011/main" val="1"/>
            </a:ext>
          </a:extLst>
        </p:spPr>
        <p:txBody>
          <a:bodyPr/>
          <a:lstStyle/>
          <a:p>
            <a:pPr/>
            <a:r>
              <a:t>Klik for at redigere i masteren</a:t>
            </a:r>
          </a:p>
        </p:txBody>
      </p:sp>
      <p:sp>
        <p:nvSpPr>
          <p:cNvPr id="37" name="Shape 37"/>
          <p:cNvSpPr/>
          <p:nvPr>
            <p:ph type="body" sz="half" idx="1"/>
          </p:nvPr>
        </p:nvSpPr>
        <p:spPr>
          <a:xfrm>
            <a:off x="1463039" y="2119257"/>
            <a:ext cx="6196407" cy="3603812"/>
          </a:xfrm>
          <a:prstGeom prst="rect">
            <a:avLst/>
          </a:prstGeom>
          <a:extLst>
            <a:ext uri="{C572A759-6A51-4108-AA02-DFA0A04FC94B}">
              <ma14:wrappingTextBoxFlag xmlns:ma14="http://schemas.microsoft.com/office/mac/drawingml/2011/main" val="1"/>
            </a:ext>
          </a:extLst>
        </p:spPr>
        <p:txBody>
          <a:bodyPr/>
          <a:lstStyle/>
          <a:p>
            <a:pPr/>
            <a:r>
              <a:t>Klik for at redigere teksttypografierne i masteren</a:t>
            </a:r>
          </a:p>
          <a:p>
            <a:pPr lvl="1"/>
            <a:r>
              <a:t>Andet niveau</a:t>
            </a:r>
          </a:p>
          <a:p>
            <a:pPr lvl="2"/>
            <a:r>
              <a:t>Tredje niveau</a:t>
            </a:r>
          </a:p>
          <a:p>
            <a:pPr lvl="3"/>
            <a:r>
              <a:t>Fjerde niveau</a:t>
            </a:r>
          </a:p>
          <a:p>
            <a:pPr lvl="4"/>
            <a:r>
              <a:t>Femte niveau</a:t>
            </a:r>
          </a:p>
        </p:txBody>
      </p:sp>
      <p:sp>
        <p:nvSpPr>
          <p:cNvPr id="38" name="Shape 3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Afsnitsoverskrift">
    <p:spTree>
      <p:nvGrpSpPr>
        <p:cNvPr id="1" name=""/>
        <p:cNvGrpSpPr/>
        <p:nvPr/>
      </p:nvGrpSpPr>
      <p:grpSpPr>
        <a:xfrm>
          <a:off x="0" y="0"/>
          <a:ext cx="0" cy="0"/>
          <a:chOff x="0" y="0"/>
          <a:chExt cx="0" cy="0"/>
        </a:xfrm>
      </p:grpSpPr>
      <p:sp>
        <p:nvSpPr>
          <p:cNvPr id="45" name="Shape 45"/>
          <p:cNvSpPr/>
          <p:nvPr>
            <p:ph type="title"/>
          </p:nvPr>
        </p:nvSpPr>
        <p:spPr>
          <a:xfrm>
            <a:off x="1444979" y="2239429"/>
            <a:ext cx="6254044" cy="1362076"/>
          </a:xfrm>
          <a:prstGeom prst="rect">
            <a:avLst/>
          </a:prstGeom>
          <a:extLst>
            <a:ext uri="{C572A759-6A51-4108-AA02-DFA0A04FC94B}">
              <ma14:wrappingTextBoxFlag xmlns:ma14="http://schemas.microsoft.com/office/mac/drawingml/2011/main" val="1"/>
            </a:ext>
          </a:extLst>
        </p:spPr>
        <p:txBody>
          <a:bodyPr anchor="b"/>
          <a:lstStyle>
            <a:lvl1pPr>
              <a:defRPr sz="4000"/>
            </a:lvl1pPr>
          </a:lstStyle>
          <a:p>
            <a:pPr/>
            <a:r>
              <a:t>Klik for at redigere i masteren</a:t>
            </a:r>
          </a:p>
        </p:txBody>
      </p:sp>
      <p:sp>
        <p:nvSpPr>
          <p:cNvPr id="46" name="Shape 46"/>
          <p:cNvSpPr/>
          <p:nvPr>
            <p:ph type="body" sz="quarter" idx="1"/>
          </p:nvPr>
        </p:nvSpPr>
        <p:spPr>
          <a:xfrm>
            <a:off x="1456267" y="3725333"/>
            <a:ext cx="6231467" cy="1309512"/>
          </a:xfrm>
          <a:prstGeom prst="rect">
            <a:avLst/>
          </a:prstGeom>
          <a:extLst>
            <a:ext uri="{C572A759-6A51-4108-AA02-DFA0A04FC94B}">
              <ma14:wrappingTextBoxFlag xmlns:ma14="http://schemas.microsoft.com/office/mac/drawingml/2011/main" val="1"/>
            </a:ext>
          </a:extLst>
        </p:spPr>
        <p:txBody>
          <a:bodyPr/>
          <a:lstStyle>
            <a:lvl1pPr marL="0" indent="0" algn="ctr">
              <a:spcBef>
                <a:spcPts val="400"/>
              </a:spcBef>
              <a:buClrTx/>
              <a:buSzTx/>
              <a:buFontTx/>
              <a:buNone/>
              <a:defRPr sz="2000">
                <a:solidFill>
                  <a:srgbClr val="465E9C"/>
                </a:solidFill>
              </a:defRPr>
            </a:lvl1pPr>
          </a:lstStyle>
          <a:p>
            <a:pPr/>
            <a:r>
              <a:t>Klik for at redigere teksttypografierne i masteren</a:t>
            </a:r>
          </a:p>
        </p:txBody>
      </p:sp>
      <p:sp>
        <p:nvSpPr>
          <p:cNvPr id="47" name="Shape 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o indholdsobjekter">
    <p:spTree>
      <p:nvGrpSpPr>
        <p:cNvPr id="1" name=""/>
        <p:cNvGrpSpPr/>
        <p:nvPr/>
      </p:nvGrpSpPr>
      <p:grpSpPr>
        <a:xfrm>
          <a:off x="0" y="0"/>
          <a:ext cx="0" cy="0"/>
          <a:chOff x="0" y="0"/>
          <a:chExt cx="0" cy="0"/>
        </a:xfrm>
      </p:grpSpPr>
      <p:sp>
        <p:nvSpPr>
          <p:cNvPr id="54" name="Shape 54"/>
          <p:cNvSpPr/>
          <p:nvPr>
            <p:ph type="title"/>
          </p:nvPr>
        </p:nvSpPr>
        <p:spPr>
          <a:xfrm>
            <a:off x="1095022" y="817581"/>
            <a:ext cx="6965246" cy="1202487"/>
          </a:xfrm>
          <a:prstGeom prst="rect">
            <a:avLst/>
          </a:prstGeom>
          <a:extLst>
            <a:ext uri="{C572A759-6A51-4108-AA02-DFA0A04FC94B}">
              <ma14:wrappingTextBoxFlag xmlns:ma14="http://schemas.microsoft.com/office/mac/drawingml/2011/main" val="1"/>
            </a:ext>
          </a:extLst>
        </p:spPr>
        <p:txBody>
          <a:bodyPr/>
          <a:lstStyle/>
          <a:p>
            <a:pPr/>
            <a:r>
              <a:t>Klik for at redigere i masteren</a:t>
            </a:r>
          </a:p>
        </p:txBody>
      </p:sp>
      <p:sp>
        <p:nvSpPr>
          <p:cNvPr id="55" name="Shape 55"/>
          <p:cNvSpPr/>
          <p:nvPr>
            <p:ph type="body" sz="quarter" idx="1"/>
          </p:nvPr>
        </p:nvSpPr>
        <p:spPr>
          <a:xfrm>
            <a:off x="1298447" y="2121406"/>
            <a:ext cx="3200401" cy="3602737"/>
          </a:xfrm>
          <a:prstGeom prst="rect">
            <a:avLst/>
          </a:prstGeom>
          <a:extLst>
            <a:ext uri="{C572A759-6A51-4108-AA02-DFA0A04FC94B}">
              <ma14:wrappingTextBoxFlag xmlns:ma14="http://schemas.microsoft.com/office/mac/drawingml/2011/main" val="1"/>
            </a:ext>
          </a:extLst>
        </p:spPr>
        <p:txBody>
          <a:bodyPr/>
          <a:lstStyle/>
          <a:p>
            <a:pPr/>
            <a:r>
              <a:t>Klik for at redigere teksttypografierne i masteren</a:t>
            </a:r>
          </a:p>
          <a:p>
            <a:pPr lvl="1"/>
            <a:r>
              <a:t>Andet niveau</a:t>
            </a:r>
          </a:p>
          <a:p>
            <a:pPr lvl="2"/>
            <a:r>
              <a:t>Tredje niveau</a:t>
            </a:r>
          </a:p>
          <a:p>
            <a:pPr lvl="3"/>
            <a:r>
              <a:t>Fjerde niveau</a:t>
            </a:r>
          </a:p>
          <a:p>
            <a:pPr lvl="4"/>
            <a:r>
              <a:t>Femte niveau</a:t>
            </a:r>
          </a:p>
        </p:txBody>
      </p:sp>
      <p:sp>
        <p:nvSpPr>
          <p:cNvPr id="56" name="Shape 5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Sammenligning">
    <p:spTree>
      <p:nvGrpSpPr>
        <p:cNvPr id="1" name=""/>
        <p:cNvGrpSpPr/>
        <p:nvPr/>
      </p:nvGrpSpPr>
      <p:grpSpPr>
        <a:xfrm>
          <a:off x="0" y="0"/>
          <a:ext cx="0" cy="0"/>
          <a:chOff x="0" y="0"/>
          <a:chExt cx="0" cy="0"/>
        </a:xfrm>
      </p:grpSpPr>
      <p:sp>
        <p:nvSpPr>
          <p:cNvPr id="63" name="Shape 63"/>
          <p:cNvSpPr/>
          <p:nvPr>
            <p:ph type="title"/>
          </p:nvPr>
        </p:nvSpPr>
        <p:spPr>
          <a:xfrm>
            <a:off x="1095022" y="817581"/>
            <a:ext cx="6965246" cy="1202487"/>
          </a:xfrm>
          <a:prstGeom prst="rect">
            <a:avLst/>
          </a:prstGeom>
          <a:extLst>
            <a:ext uri="{C572A759-6A51-4108-AA02-DFA0A04FC94B}">
              <ma14:wrappingTextBoxFlag xmlns:ma14="http://schemas.microsoft.com/office/mac/drawingml/2011/main" val="1"/>
            </a:ext>
          </a:extLst>
        </p:spPr>
        <p:txBody>
          <a:bodyPr/>
          <a:lstStyle/>
          <a:p>
            <a:pPr/>
            <a:r>
              <a:t>Klik for at redigere i masteren</a:t>
            </a:r>
          </a:p>
        </p:txBody>
      </p:sp>
      <p:sp>
        <p:nvSpPr>
          <p:cNvPr id="64" name="Shape 64"/>
          <p:cNvSpPr/>
          <p:nvPr>
            <p:ph type="body" sz="quarter" idx="1"/>
          </p:nvPr>
        </p:nvSpPr>
        <p:spPr>
          <a:xfrm>
            <a:off x="1557868" y="2122311"/>
            <a:ext cx="2939522" cy="820209"/>
          </a:xfrm>
          <a:prstGeom prst="rect">
            <a:avLst/>
          </a:prstGeom>
          <a:extLst>
            <a:ext uri="{C572A759-6A51-4108-AA02-DFA0A04FC94B}">
              <ma14:wrappingTextBoxFlag xmlns:ma14="http://schemas.microsoft.com/office/mac/drawingml/2011/main" val="1"/>
            </a:ext>
          </a:extLst>
        </p:spPr>
        <p:txBody>
          <a:bodyPr anchor="b"/>
          <a:lstStyle>
            <a:lvl1pPr marL="0" indent="0" algn="ctr">
              <a:spcBef>
                <a:spcPts val="400"/>
              </a:spcBef>
              <a:buClrTx/>
              <a:buSzTx/>
              <a:buFontTx/>
              <a:buNone/>
              <a:defRPr b="1" sz="2000">
                <a:solidFill>
                  <a:srgbClr val="465E9C"/>
                </a:solidFill>
              </a:defRPr>
            </a:lvl1pPr>
          </a:lstStyle>
          <a:p>
            <a:pPr/>
            <a:r>
              <a:t>Klik for at redigere teksttypografierne i masteren</a:t>
            </a:r>
          </a:p>
        </p:txBody>
      </p:sp>
      <p:sp>
        <p:nvSpPr>
          <p:cNvPr id="65" name="Shape 65"/>
          <p:cNvSpPr/>
          <p:nvPr>
            <p:ph type="body" sz="quarter" idx="13"/>
          </p:nvPr>
        </p:nvSpPr>
        <p:spPr>
          <a:xfrm>
            <a:off x="4910668" y="2122310"/>
            <a:ext cx="2944369" cy="822961"/>
          </a:xfrm>
          <a:prstGeom prst="rect">
            <a:avLst/>
          </a:prstGeom>
        </p:spPr>
        <p:txBody>
          <a:bodyPr anchor="b"/>
          <a:lstStyle/>
          <a:p>
            <a:pPr marL="0" indent="0" algn="ctr">
              <a:spcBef>
                <a:spcPts val="400"/>
              </a:spcBef>
              <a:buClrTx/>
              <a:buSzTx/>
              <a:buFontTx/>
              <a:buNone/>
              <a:defRPr b="1" sz="2000">
                <a:solidFill>
                  <a:srgbClr val="465E9C"/>
                </a:solidFill>
              </a:defRPr>
            </a:pPr>
          </a:p>
        </p:txBody>
      </p:sp>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Kun titel">
    <p:spTree>
      <p:nvGrpSpPr>
        <p:cNvPr id="1" name=""/>
        <p:cNvGrpSpPr/>
        <p:nvPr/>
      </p:nvGrpSpPr>
      <p:grpSpPr>
        <a:xfrm>
          <a:off x="0" y="0"/>
          <a:ext cx="0" cy="0"/>
          <a:chOff x="0" y="0"/>
          <a:chExt cx="0" cy="0"/>
        </a:xfrm>
      </p:grpSpPr>
      <p:sp>
        <p:nvSpPr>
          <p:cNvPr id="73" name="Shape 73"/>
          <p:cNvSpPr/>
          <p:nvPr>
            <p:ph type="title"/>
          </p:nvPr>
        </p:nvSpPr>
        <p:spPr>
          <a:xfrm>
            <a:off x="1095022" y="817581"/>
            <a:ext cx="6965246" cy="1202487"/>
          </a:xfrm>
          <a:prstGeom prst="rect">
            <a:avLst/>
          </a:prstGeom>
          <a:extLst>
            <a:ext uri="{C572A759-6A51-4108-AA02-DFA0A04FC94B}">
              <ma14:wrappingTextBoxFlag xmlns:ma14="http://schemas.microsoft.com/office/mac/drawingml/2011/main" val="1"/>
            </a:ext>
          </a:extLst>
        </p:spPr>
        <p:txBody>
          <a:bodyPr/>
          <a:lstStyle/>
          <a:p>
            <a:pPr/>
            <a:r>
              <a:t>Klik for at redigere i masteren</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om">
    <p:spTree>
      <p:nvGrpSpPr>
        <p:cNvPr id="1" name=""/>
        <p:cNvGrpSpPr/>
        <p:nvPr/>
      </p:nvGrpSpPr>
      <p:grpSpPr>
        <a:xfrm>
          <a:off x="0" y="0"/>
          <a:ext cx="0" cy="0"/>
          <a:chOff x="0" y="0"/>
          <a:chExt cx="0" cy="0"/>
        </a:xfrm>
      </p:grpSpPr>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Indhold med billedtekst">
    <p:spTree>
      <p:nvGrpSpPr>
        <p:cNvPr id="1" name=""/>
        <p:cNvGrpSpPr/>
        <p:nvPr/>
      </p:nvGrpSpPr>
      <p:grpSpPr>
        <a:xfrm>
          <a:off x="0" y="0"/>
          <a:ext cx="0" cy="0"/>
          <a:chOff x="0" y="0"/>
          <a:chExt cx="0" cy="0"/>
        </a:xfrm>
      </p:grpSpPr>
      <p:grpSp>
        <p:nvGrpSpPr>
          <p:cNvPr id="90" name="Group 90"/>
          <p:cNvGrpSpPr/>
          <p:nvPr/>
        </p:nvGrpSpPr>
        <p:grpSpPr>
          <a:xfrm>
            <a:off x="-1" y="0"/>
            <a:ext cx="9144002" cy="6858000"/>
            <a:chOff x="0" y="0"/>
            <a:chExt cx="9144000" cy="6858000"/>
          </a:xfrm>
        </p:grpSpPr>
        <p:sp>
          <p:nvSpPr>
            <p:cNvPr id="88" name="Shape 88"/>
            <p:cNvSpPr/>
            <p:nvPr/>
          </p:nvSpPr>
          <p:spPr>
            <a:xfrm>
              <a:off x="-1" y="0"/>
              <a:ext cx="7162801" cy="6858000"/>
            </a:xfrm>
            <a:prstGeom prst="rect">
              <a:avLst/>
            </a:prstGeom>
            <a:gradFill flip="none" rotWithShape="1">
              <a:gsLst>
                <a:gs pos="0">
                  <a:srgbClr val="010101">
                    <a:alpha val="51765"/>
                  </a:srgbClr>
                </a:gs>
                <a:gs pos="60000">
                  <a:srgbClr val="FEFEFE">
                    <a:alpha val="0"/>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9" name="Shape 89"/>
            <p:cNvSpPr/>
            <p:nvPr/>
          </p:nvSpPr>
          <p:spPr>
            <a:xfrm>
              <a:off x="1143000" y="0"/>
              <a:ext cx="8001001" cy="6858000"/>
            </a:xfrm>
            <a:prstGeom prst="rect">
              <a:avLst/>
            </a:prstGeom>
            <a:gradFill flip="none" rotWithShape="1">
              <a:gsLst>
                <a:gs pos="0">
                  <a:srgbClr val="010101">
                    <a:alpha val="56000"/>
                  </a:srgbClr>
                </a:gs>
                <a:gs pos="61000">
                  <a:srgbClr val="FEFEFE">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91" name="Shape 91"/>
          <p:cNvSpPr/>
          <p:nvPr/>
        </p:nvSpPr>
        <p:spPr>
          <a:xfrm rot="10800000">
            <a:off x="632177" y="6058037"/>
            <a:ext cx="7721601" cy="5372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60" y="0"/>
                </a:lnTo>
                <a:lnTo>
                  <a:pt x="10769" y="4154"/>
                </a:lnTo>
                <a:lnTo>
                  <a:pt x="21140" y="0"/>
                </a:lnTo>
                <a:lnTo>
                  <a:pt x="21600" y="21600"/>
                </a:lnTo>
                <a:lnTo>
                  <a:pt x="0" y="21600"/>
                </a:lnTo>
                <a:close/>
              </a:path>
            </a:pathLst>
          </a:custGeom>
          <a:gradFill>
            <a:gsLst>
              <a:gs pos="30000">
                <a:srgbClr val="010101">
                  <a:alpha val="34000"/>
                </a:srgbClr>
              </a:gs>
              <a:gs pos="100000">
                <a:srgbClr val="010101">
                  <a:alpha val="2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92" name="Shape 92"/>
          <p:cNvSpPr/>
          <p:nvPr/>
        </p:nvSpPr>
        <p:spPr>
          <a:xfrm rot="60000">
            <a:off x="4468872" y="605162"/>
            <a:ext cx="3788941" cy="5722298"/>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93" name="Shape 93"/>
          <p:cNvSpPr/>
          <p:nvPr/>
        </p:nvSpPr>
        <p:spPr>
          <a:xfrm rot="60000">
            <a:off x="4471415" y="603503"/>
            <a:ext cx="3788941" cy="5722298"/>
          </a:xfrm>
          <a:prstGeom prst="rect">
            <a:avLst/>
          </a:prstGeom>
          <a:blipFill>
            <a:blip r:embed="rId2"/>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94" name="Shape 94"/>
          <p:cNvSpPr/>
          <p:nvPr/>
        </p:nvSpPr>
        <p:spPr>
          <a:xfrm rot="21540000">
            <a:off x="749203" y="576867"/>
            <a:ext cx="3788942" cy="5722298"/>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95" name="Shape 95"/>
          <p:cNvSpPr/>
          <p:nvPr/>
        </p:nvSpPr>
        <p:spPr>
          <a:xfrm rot="21540000">
            <a:off x="749807" y="576071"/>
            <a:ext cx="3788942" cy="5722298"/>
          </a:xfrm>
          <a:prstGeom prst="rect">
            <a:avLst/>
          </a:prstGeom>
          <a:blipFill>
            <a:blip r:embed="rId2"/>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pic>
        <p:nvPicPr>
          <p:cNvPr id="96" name="image4.png" descr="C:\Users\Administrator\Desktop\Pushpin Dev\Assets\pushpinLeft.png"/>
          <p:cNvPicPr>
            <a:picLocks noChangeAspect="1"/>
          </p:cNvPicPr>
          <p:nvPr/>
        </p:nvPicPr>
        <p:blipFill>
          <a:blip r:embed="rId3">
            <a:extLst/>
          </a:blip>
          <a:stretch>
            <a:fillRect/>
          </a:stretch>
        </p:blipFill>
        <p:spPr>
          <a:xfrm rot="1435684">
            <a:off x="2371106" y="293953"/>
            <a:ext cx="567832" cy="567831"/>
          </a:xfrm>
          <a:prstGeom prst="rect">
            <a:avLst/>
          </a:prstGeom>
          <a:ln w="12700">
            <a:miter lim="400000"/>
          </a:ln>
        </p:spPr>
      </p:pic>
      <p:pic>
        <p:nvPicPr>
          <p:cNvPr id="97" name="image4.png" descr="C:\Users\Administrator\Desktop\Pushpin Dev\Assets\pushpinLeft.png"/>
          <p:cNvPicPr>
            <a:picLocks noChangeAspect="1"/>
          </p:cNvPicPr>
          <p:nvPr/>
        </p:nvPicPr>
        <p:blipFill>
          <a:blip r:embed="rId3">
            <a:extLst/>
          </a:blip>
          <a:stretch>
            <a:fillRect/>
          </a:stretch>
        </p:blipFill>
        <p:spPr>
          <a:xfrm rot="4096196">
            <a:off x="6279646" y="333162"/>
            <a:ext cx="566929" cy="566929"/>
          </a:xfrm>
          <a:prstGeom prst="rect">
            <a:avLst/>
          </a:prstGeom>
          <a:ln w="12700">
            <a:miter lim="400000"/>
          </a:ln>
        </p:spPr>
      </p:pic>
      <p:sp>
        <p:nvSpPr>
          <p:cNvPr id="98" name="Shape 98"/>
          <p:cNvSpPr/>
          <p:nvPr>
            <p:ph type="title"/>
          </p:nvPr>
        </p:nvSpPr>
        <p:spPr>
          <a:xfrm rot="21540000">
            <a:off x="1108976" y="2020042"/>
            <a:ext cx="3064828" cy="1503038"/>
          </a:xfrm>
          <a:prstGeom prst="rect">
            <a:avLst/>
          </a:prstGeom>
          <a:extLst>
            <a:ext uri="{C572A759-6A51-4108-AA02-DFA0A04FC94B}">
              <ma14:wrappingTextBoxFlag xmlns:ma14="http://schemas.microsoft.com/office/mac/drawingml/2011/main" val="1"/>
            </a:ext>
          </a:extLst>
        </p:spPr>
        <p:txBody>
          <a:bodyPr anchor="b"/>
          <a:lstStyle>
            <a:lvl1pPr>
              <a:defRPr sz="2400"/>
            </a:lvl1pPr>
          </a:lstStyle>
          <a:p>
            <a:pPr/>
            <a:r>
              <a:t>Klik for at redigere i masteren</a:t>
            </a:r>
          </a:p>
        </p:txBody>
      </p:sp>
      <p:sp>
        <p:nvSpPr>
          <p:cNvPr id="99" name="Shape 99"/>
          <p:cNvSpPr/>
          <p:nvPr>
            <p:ph type="body" sz="half" idx="1"/>
          </p:nvPr>
        </p:nvSpPr>
        <p:spPr>
          <a:xfrm rot="60000">
            <a:off x="4854290" y="1150993"/>
            <a:ext cx="3020793" cy="4625490"/>
          </a:xfrm>
          <a:prstGeom prst="rect">
            <a:avLst/>
          </a:prstGeom>
          <a:extLst>
            <a:ext uri="{C572A759-6A51-4108-AA02-DFA0A04FC94B}">
              <ma14:wrappingTextBoxFlag xmlns:ma14="http://schemas.microsoft.com/office/mac/drawingml/2011/main" val="1"/>
            </a:ext>
          </a:extLst>
        </p:spPr>
        <p:txBody>
          <a:bodyPr anchor="ctr"/>
          <a:lstStyle>
            <a:lvl1pPr>
              <a:defRPr sz="2200"/>
            </a:lvl1pPr>
            <a:lvl2pPr marL="667512" indent="-301752">
              <a:defRPr sz="2200"/>
            </a:lvl2pPr>
            <a:lvl3pPr marL="965200" indent="-279400">
              <a:defRPr sz="2200"/>
            </a:lvl3pPr>
            <a:lvl4pPr marL="1365885" indent="-314325">
              <a:defRPr sz="2200"/>
            </a:lvl4pPr>
            <a:lvl5pPr marL="1776548" indent="-359228">
              <a:defRPr sz="2200"/>
            </a:lvl5pPr>
          </a:lstStyle>
          <a:p>
            <a:pPr/>
            <a:r>
              <a:t>Klik for at redigere teksttypografierne i masteren</a:t>
            </a:r>
          </a:p>
          <a:p>
            <a:pPr lvl="1"/>
            <a:r>
              <a:t>Andet niveau</a:t>
            </a:r>
          </a:p>
          <a:p>
            <a:pPr lvl="2"/>
            <a:r>
              <a:t>Tredje niveau</a:t>
            </a:r>
          </a:p>
          <a:p>
            <a:pPr lvl="3"/>
            <a:r>
              <a:t>Fjerde niveau</a:t>
            </a:r>
          </a:p>
          <a:p>
            <a:pPr lvl="4"/>
            <a:r>
              <a:t>Femte niveau</a:t>
            </a:r>
          </a:p>
        </p:txBody>
      </p:sp>
      <p:sp>
        <p:nvSpPr>
          <p:cNvPr id="100" name="Shape 100"/>
          <p:cNvSpPr/>
          <p:nvPr>
            <p:ph type="body" sz="quarter" idx="13"/>
          </p:nvPr>
        </p:nvSpPr>
        <p:spPr>
          <a:xfrm rot="21540000">
            <a:off x="1148124" y="3623748"/>
            <a:ext cx="3048892" cy="2100401"/>
          </a:xfrm>
          <a:prstGeom prst="rect">
            <a:avLst/>
          </a:prstGeom>
        </p:spPr>
        <p:txBody>
          <a:bodyPr/>
          <a:lstStyle/>
          <a:p>
            <a:pPr marL="0" indent="0" algn="ctr">
              <a:spcBef>
                <a:spcPts val="300"/>
              </a:spcBef>
              <a:buClrTx/>
              <a:buSzTx/>
              <a:buFontTx/>
              <a:buNone/>
              <a:defRPr sz="1600"/>
            </a:pPr>
          </a:p>
        </p:txBody>
      </p:sp>
      <p:sp>
        <p:nvSpPr>
          <p:cNvPr id="101" name="Shape 101"/>
          <p:cNvSpPr/>
          <p:nvPr>
            <p:ph type="sldNum" sz="quarter" idx="2"/>
          </p:nvPr>
        </p:nvSpPr>
        <p:spPr>
          <a:xfrm rot="60000">
            <a:off x="7845598" y="5897952"/>
            <a:ext cx="265717" cy="36817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Billede med billedtekst">
    <p:spTree>
      <p:nvGrpSpPr>
        <p:cNvPr id="1" name=""/>
        <p:cNvGrpSpPr/>
        <p:nvPr/>
      </p:nvGrpSpPr>
      <p:grpSpPr>
        <a:xfrm>
          <a:off x="0" y="0"/>
          <a:ext cx="0" cy="0"/>
          <a:chOff x="0" y="0"/>
          <a:chExt cx="0" cy="0"/>
        </a:xfrm>
      </p:grpSpPr>
      <p:grpSp>
        <p:nvGrpSpPr>
          <p:cNvPr id="110" name="Group 110"/>
          <p:cNvGrpSpPr/>
          <p:nvPr/>
        </p:nvGrpSpPr>
        <p:grpSpPr>
          <a:xfrm>
            <a:off x="-1" y="0"/>
            <a:ext cx="9144002" cy="6858000"/>
            <a:chOff x="0" y="0"/>
            <a:chExt cx="9144000" cy="6858000"/>
          </a:xfrm>
        </p:grpSpPr>
        <p:sp>
          <p:nvSpPr>
            <p:cNvPr id="108" name="Shape 108"/>
            <p:cNvSpPr/>
            <p:nvPr/>
          </p:nvSpPr>
          <p:spPr>
            <a:xfrm>
              <a:off x="-1" y="0"/>
              <a:ext cx="7162801" cy="6858000"/>
            </a:xfrm>
            <a:prstGeom prst="rect">
              <a:avLst/>
            </a:prstGeom>
            <a:gradFill flip="none" rotWithShape="1">
              <a:gsLst>
                <a:gs pos="0">
                  <a:srgbClr val="010101">
                    <a:alpha val="51765"/>
                  </a:srgbClr>
                </a:gs>
                <a:gs pos="60000">
                  <a:srgbClr val="FEFEFE">
                    <a:alpha val="0"/>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09" name="Shape 109"/>
            <p:cNvSpPr/>
            <p:nvPr/>
          </p:nvSpPr>
          <p:spPr>
            <a:xfrm>
              <a:off x="1143000" y="0"/>
              <a:ext cx="8001001" cy="6858000"/>
            </a:xfrm>
            <a:prstGeom prst="rect">
              <a:avLst/>
            </a:prstGeom>
            <a:gradFill flip="none" rotWithShape="1">
              <a:gsLst>
                <a:gs pos="0">
                  <a:srgbClr val="010101">
                    <a:alpha val="56000"/>
                  </a:srgbClr>
                </a:gs>
                <a:gs pos="61000">
                  <a:srgbClr val="FEFEFE">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11" name="Shape 111"/>
          <p:cNvSpPr/>
          <p:nvPr/>
        </p:nvSpPr>
        <p:spPr>
          <a:xfrm rot="10800000">
            <a:off x="632177" y="6058037"/>
            <a:ext cx="7721601" cy="5372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60" y="0"/>
                </a:lnTo>
                <a:lnTo>
                  <a:pt x="10769" y="4154"/>
                </a:lnTo>
                <a:lnTo>
                  <a:pt x="21140" y="0"/>
                </a:lnTo>
                <a:lnTo>
                  <a:pt x="21600" y="21600"/>
                </a:lnTo>
                <a:lnTo>
                  <a:pt x="0" y="21600"/>
                </a:lnTo>
                <a:close/>
              </a:path>
            </a:pathLst>
          </a:custGeom>
          <a:gradFill>
            <a:gsLst>
              <a:gs pos="30000">
                <a:srgbClr val="010101">
                  <a:alpha val="34000"/>
                </a:srgbClr>
              </a:gs>
              <a:gs pos="100000">
                <a:srgbClr val="010101">
                  <a:alpha val="2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112" name="Shape 112"/>
          <p:cNvSpPr/>
          <p:nvPr/>
        </p:nvSpPr>
        <p:spPr>
          <a:xfrm rot="21540000">
            <a:off x="749203" y="576867"/>
            <a:ext cx="3788942" cy="5722298"/>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113" name="Shape 113"/>
          <p:cNvSpPr/>
          <p:nvPr/>
        </p:nvSpPr>
        <p:spPr>
          <a:xfrm rot="21540000">
            <a:off x="745057" y="575768"/>
            <a:ext cx="3788942" cy="5722298"/>
          </a:xfrm>
          <a:prstGeom prst="rect">
            <a:avLst/>
          </a:prstGeom>
          <a:blipFill>
            <a:blip r:embed="rId2"/>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114" name="Shape 114"/>
          <p:cNvSpPr/>
          <p:nvPr/>
        </p:nvSpPr>
        <p:spPr>
          <a:xfrm rot="60000">
            <a:off x="4468872" y="605162"/>
            <a:ext cx="3788941" cy="5722298"/>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115" name="Shape 115"/>
          <p:cNvSpPr/>
          <p:nvPr/>
        </p:nvSpPr>
        <p:spPr>
          <a:xfrm rot="60000">
            <a:off x="4464768" y="603919"/>
            <a:ext cx="3788941" cy="5722298"/>
          </a:xfrm>
          <a:prstGeom prst="rect">
            <a:avLst/>
          </a:prstGeom>
          <a:blipFill>
            <a:blip r:embed="rId2"/>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pic>
        <p:nvPicPr>
          <p:cNvPr id="116" name="image4.png" descr="C:\Users\Administrator\Desktop\Pushpin Dev\Assets\pushpinLeft.png"/>
          <p:cNvPicPr>
            <a:picLocks noChangeAspect="1"/>
          </p:cNvPicPr>
          <p:nvPr/>
        </p:nvPicPr>
        <p:blipFill>
          <a:blip r:embed="rId3">
            <a:extLst/>
          </a:blip>
          <a:stretch>
            <a:fillRect/>
          </a:stretch>
        </p:blipFill>
        <p:spPr>
          <a:xfrm rot="1435684">
            <a:off x="2371106" y="293953"/>
            <a:ext cx="567832" cy="567831"/>
          </a:xfrm>
          <a:prstGeom prst="rect">
            <a:avLst/>
          </a:prstGeom>
          <a:ln w="12700">
            <a:miter lim="400000"/>
          </a:ln>
        </p:spPr>
      </p:pic>
      <p:pic>
        <p:nvPicPr>
          <p:cNvPr id="117" name="image4.png" descr="C:\Users\Administrator\Desktop\Pushpin Dev\Assets\pushpinLeft.png"/>
          <p:cNvPicPr>
            <a:picLocks noChangeAspect="1"/>
          </p:cNvPicPr>
          <p:nvPr/>
        </p:nvPicPr>
        <p:blipFill>
          <a:blip r:embed="rId3">
            <a:extLst/>
          </a:blip>
          <a:stretch>
            <a:fillRect/>
          </a:stretch>
        </p:blipFill>
        <p:spPr>
          <a:xfrm rot="4096196">
            <a:off x="6279646" y="333162"/>
            <a:ext cx="566929" cy="566929"/>
          </a:xfrm>
          <a:prstGeom prst="rect">
            <a:avLst/>
          </a:prstGeom>
          <a:ln w="12700">
            <a:miter lim="400000"/>
          </a:ln>
        </p:spPr>
      </p:pic>
      <p:sp>
        <p:nvSpPr>
          <p:cNvPr id="118" name="Shape 118"/>
          <p:cNvSpPr/>
          <p:nvPr>
            <p:ph type="title"/>
          </p:nvPr>
        </p:nvSpPr>
        <p:spPr>
          <a:xfrm rot="21540000">
            <a:off x="1106424" y="2020823"/>
            <a:ext cx="3063240" cy="1499617"/>
          </a:xfrm>
          <a:prstGeom prst="rect">
            <a:avLst/>
          </a:prstGeom>
          <a:extLst>
            <a:ext uri="{C572A759-6A51-4108-AA02-DFA0A04FC94B}">
              <ma14:wrappingTextBoxFlag xmlns:ma14="http://schemas.microsoft.com/office/mac/drawingml/2011/main" val="1"/>
            </a:ext>
          </a:extLst>
        </p:spPr>
        <p:txBody>
          <a:bodyPr anchor="b"/>
          <a:lstStyle>
            <a:lvl1pPr>
              <a:defRPr sz="2400"/>
            </a:lvl1pPr>
          </a:lstStyle>
          <a:p>
            <a:pPr/>
            <a:r>
              <a:t>Klik for at redigere i masteren</a:t>
            </a:r>
          </a:p>
        </p:txBody>
      </p:sp>
      <p:sp>
        <p:nvSpPr>
          <p:cNvPr id="119" name="Shape 119"/>
          <p:cNvSpPr/>
          <p:nvPr>
            <p:ph type="pic" sz="half" idx="13"/>
          </p:nvPr>
        </p:nvSpPr>
        <p:spPr>
          <a:xfrm rot="60000">
            <a:off x="4898614" y="1207272"/>
            <a:ext cx="2913864" cy="4539413"/>
          </a:xfrm>
          <a:prstGeom prst="rect">
            <a:avLst/>
          </a:prstGeom>
          <a:ln w="101600" cap="rnd">
            <a:solidFill>
              <a:srgbClr val="FFFFFF"/>
            </a:solidFill>
            <a:round/>
          </a:ln>
          <a:effectLst>
            <a:outerShdw sx="100000" sy="100000" kx="0" ky="0" algn="b" rotWithShape="0" blurRad="88900" dist="0" dir="2700000">
              <a:srgbClr val="000000">
                <a:alpha val="40000"/>
              </a:srgbClr>
            </a:outerShdw>
          </a:effectLst>
        </p:spPr>
        <p:txBody>
          <a:bodyPr lIns="91439" rIns="91439">
            <a:noAutofit/>
          </a:bodyPr>
          <a:lstStyle/>
          <a:p>
            <a:pPr/>
          </a:p>
        </p:txBody>
      </p:sp>
      <p:sp>
        <p:nvSpPr>
          <p:cNvPr id="120" name="Shape 120"/>
          <p:cNvSpPr/>
          <p:nvPr>
            <p:ph type="body" sz="quarter" idx="1"/>
          </p:nvPr>
        </p:nvSpPr>
        <p:spPr>
          <a:xfrm rot="21540000">
            <a:off x="1152144" y="3621023"/>
            <a:ext cx="3044952" cy="2103122"/>
          </a:xfrm>
          <a:prstGeom prst="rect">
            <a:avLst/>
          </a:prstGeom>
          <a:extLst>
            <a:ext uri="{C572A759-6A51-4108-AA02-DFA0A04FC94B}">
              <ma14:wrappingTextBoxFlag xmlns:ma14="http://schemas.microsoft.com/office/mac/drawingml/2011/main" val="1"/>
            </a:ext>
          </a:extLst>
        </p:spPr>
        <p:txBody>
          <a:bodyPr/>
          <a:lstStyle>
            <a:lvl1pPr marL="0" indent="0" algn="ctr">
              <a:spcBef>
                <a:spcPts val="300"/>
              </a:spcBef>
              <a:buClrTx/>
              <a:buSzTx/>
              <a:buFontTx/>
              <a:buNone/>
              <a:defRPr sz="1600"/>
            </a:lvl1pPr>
          </a:lstStyle>
          <a:p>
            <a:pPr/>
            <a:r>
              <a:t>Klik for at redigere teksttypografierne i masteren</a:t>
            </a:r>
          </a:p>
        </p:txBody>
      </p:sp>
      <p:sp>
        <p:nvSpPr>
          <p:cNvPr id="121" name="Shape 121"/>
          <p:cNvSpPr/>
          <p:nvPr>
            <p:ph type="sldNum" sz="quarter" idx="2"/>
          </p:nvPr>
        </p:nvSpPr>
        <p:spPr>
          <a:xfrm rot="60000">
            <a:off x="7850374" y="5901017"/>
            <a:ext cx="265716" cy="36817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4" name="Group 4"/>
          <p:cNvGrpSpPr/>
          <p:nvPr/>
        </p:nvGrpSpPr>
        <p:grpSpPr>
          <a:xfrm>
            <a:off x="-1" y="0"/>
            <a:ext cx="9144002" cy="6858000"/>
            <a:chOff x="0" y="0"/>
            <a:chExt cx="9144000" cy="6858000"/>
          </a:xfrm>
        </p:grpSpPr>
        <p:sp>
          <p:nvSpPr>
            <p:cNvPr id="2" name="Shape 2"/>
            <p:cNvSpPr/>
            <p:nvPr/>
          </p:nvSpPr>
          <p:spPr>
            <a:xfrm>
              <a:off x="-1" y="0"/>
              <a:ext cx="7162801" cy="6858000"/>
            </a:xfrm>
            <a:prstGeom prst="rect">
              <a:avLst/>
            </a:prstGeom>
            <a:gradFill flip="none" rotWithShape="1">
              <a:gsLst>
                <a:gs pos="0">
                  <a:srgbClr val="010101">
                    <a:alpha val="51765"/>
                  </a:srgbClr>
                </a:gs>
                <a:gs pos="60000">
                  <a:srgbClr val="FEFEFE">
                    <a:alpha val="0"/>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 name="Shape 3"/>
            <p:cNvSpPr/>
            <p:nvPr/>
          </p:nvSpPr>
          <p:spPr>
            <a:xfrm>
              <a:off x="1143000" y="0"/>
              <a:ext cx="8001001" cy="6858000"/>
            </a:xfrm>
            <a:prstGeom prst="rect">
              <a:avLst/>
            </a:prstGeom>
            <a:gradFill flip="none" rotWithShape="1">
              <a:gsLst>
                <a:gs pos="0">
                  <a:srgbClr val="010101">
                    <a:alpha val="56000"/>
                  </a:srgbClr>
                </a:gs>
                <a:gs pos="61000">
                  <a:srgbClr val="FEFEFE">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5" name="Shape 5"/>
          <p:cNvSpPr/>
          <p:nvPr/>
        </p:nvSpPr>
        <p:spPr>
          <a:xfrm rot="10800000">
            <a:off x="628650" y="6069329"/>
            <a:ext cx="7920992" cy="5372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60" y="0"/>
                </a:lnTo>
                <a:lnTo>
                  <a:pt x="10769" y="4154"/>
                </a:lnTo>
                <a:lnTo>
                  <a:pt x="21140" y="0"/>
                </a:lnTo>
                <a:lnTo>
                  <a:pt x="21600" y="21600"/>
                </a:lnTo>
                <a:lnTo>
                  <a:pt x="0" y="21600"/>
                </a:lnTo>
                <a:close/>
              </a:path>
            </a:pathLst>
          </a:custGeom>
          <a:gradFill>
            <a:gsLst>
              <a:gs pos="30000">
                <a:srgbClr val="010101">
                  <a:alpha val="34000"/>
                </a:srgbClr>
              </a:gs>
              <a:gs pos="100000">
                <a:srgbClr val="010101">
                  <a:alpha val="2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6" name="Shape 6"/>
          <p:cNvSpPr/>
          <p:nvPr/>
        </p:nvSpPr>
        <p:spPr>
          <a:xfrm>
            <a:off x="731519" y="575309"/>
            <a:ext cx="7696201" cy="5715001"/>
          </a:xfrm>
          <a:prstGeom prst="rect">
            <a:avLst/>
          </a:prstGeom>
          <a:solidFill>
            <a:srgbClr val="FFFFFF"/>
          </a:solid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sp>
        <p:nvSpPr>
          <p:cNvPr id="7" name="Shape 7"/>
          <p:cNvSpPr/>
          <p:nvPr/>
        </p:nvSpPr>
        <p:spPr>
          <a:xfrm>
            <a:off x="731519" y="576072"/>
            <a:ext cx="7696201" cy="5715001"/>
          </a:xfrm>
          <a:prstGeom prst="rect">
            <a:avLst/>
          </a:prstGeom>
          <a:blipFill>
            <a:blip r:embed="rId3"/>
          </a:blipFill>
          <a:ln w="12700">
            <a:miter lim="400000"/>
          </a:ln>
          <a:effectLst>
            <a:outerShdw sx="100000" sy="100000" kx="0" ky="0" algn="b" rotWithShape="0" blurRad="101600" dist="50800" dir="5400000">
              <a:srgbClr val="000000">
                <a:alpha val="20000"/>
              </a:srgbClr>
            </a:outerShdw>
          </a:effectLst>
        </p:spPr>
        <p:txBody>
          <a:bodyPr lIns="45719" rIns="45719" anchor="ctr"/>
          <a:lstStyle/>
          <a:p>
            <a:pPr algn="ctr">
              <a:defRPr>
                <a:solidFill>
                  <a:srgbClr val="FFFFFF"/>
                </a:solidFill>
              </a:defRPr>
            </a:pPr>
          </a:p>
        </p:txBody>
      </p:sp>
      <p:pic>
        <p:nvPicPr>
          <p:cNvPr id="8" name="image4.png" descr="C:\Users\Administrator\Desktop\Pushpin Dev\Assets\pushpinLeft.png"/>
          <p:cNvPicPr>
            <a:picLocks noChangeAspect="1"/>
          </p:cNvPicPr>
          <p:nvPr/>
        </p:nvPicPr>
        <p:blipFill>
          <a:blip r:embed="rId4">
            <a:extLst/>
          </a:blip>
          <a:stretch>
            <a:fillRect/>
          </a:stretch>
        </p:blipFill>
        <p:spPr>
          <a:xfrm rot="1435684">
            <a:off x="543740" y="273091"/>
            <a:ext cx="567832" cy="567831"/>
          </a:xfrm>
          <a:prstGeom prst="rect">
            <a:avLst/>
          </a:prstGeom>
          <a:ln w="12700">
            <a:miter lim="400000"/>
          </a:ln>
        </p:spPr>
      </p:pic>
      <p:pic>
        <p:nvPicPr>
          <p:cNvPr id="9" name="image4.png" descr="C:\Users\Administrator\Desktop\Pushpin Dev\Assets\pushpinLeft.png"/>
          <p:cNvPicPr>
            <a:picLocks noChangeAspect="1"/>
          </p:cNvPicPr>
          <p:nvPr/>
        </p:nvPicPr>
        <p:blipFill>
          <a:blip r:embed="rId4">
            <a:extLst/>
          </a:blip>
          <a:stretch>
            <a:fillRect/>
          </a:stretch>
        </p:blipFill>
        <p:spPr>
          <a:xfrm rot="4096196">
            <a:off x="8115079" y="298163"/>
            <a:ext cx="566929" cy="566928"/>
          </a:xfrm>
          <a:prstGeom prst="rect">
            <a:avLst/>
          </a:prstGeom>
          <a:ln w="12700">
            <a:miter lim="400000"/>
          </a:ln>
        </p:spPr>
      </p:pic>
      <p:sp>
        <p:nvSpPr>
          <p:cNvPr id="10" name="Shape 10"/>
          <p:cNvSpPr/>
          <p:nvPr>
            <p:ph type="title"/>
          </p:nvPr>
        </p:nvSpPr>
        <p:spPr>
          <a:xfrm>
            <a:off x="457200" y="92074"/>
            <a:ext cx="8229600" cy="1508127"/>
          </a:xfrm>
          <a:prstGeom prst="rect">
            <a:avLst/>
          </a:prstGeom>
          <a:ln w="12700">
            <a:miter lim="400000"/>
          </a:ln>
        </p:spPr>
        <p:txBody>
          <a:bodyPr lIns="45719" rIns="45719" anchor="ctr">
            <a:normAutofit fontScale="100000" lnSpcReduction="0"/>
          </a:bodyPr>
          <a:lstStyle/>
          <a:p>
            <a:pPr/>
          </a:p>
        </p:txBody>
      </p:sp>
      <p:sp>
        <p:nvSpPr>
          <p:cNvPr id="11" name="Shape 11"/>
          <p:cNvSpPr/>
          <p:nvPr>
            <p:ph type="body" idx="1"/>
          </p:nvPr>
        </p:nvSpPr>
        <p:spPr>
          <a:xfrm>
            <a:off x="457200" y="1600200"/>
            <a:ext cx="8229600" cy="5257800"/>
          </a:xfrm>
          <a:prstGeom prst="rect">
            <a:avLst/>
          </a:prstGeom>
          <a:ln w="12700">
            <a:miter lim="400000"/>
          </a:ln>
        </p:spPr>
        <p:txBody>
          <a:bodyPr lIns="45719" rIns="45719">
            <a:normAutofit fontScale="100000" lnSpcReduction="0"/>
          </a:bodyPr>
          <a:lstStyle/>
          <a:p>
            <a:pPr/>
          </a:p>
        </p:txBody>
      </p:sp>
      <p:sp>
        <p:nvSpPr>
          <p:cNvPr id="12" name="Shape 12"/>
          <p:cNvSpPr/>
          <p:nvPr>
            <p:ph type="sldNum" sz="quarter" idx="2"/>
          </p:nvPr>
        </p:nvSpPr>
        <p:spPr>
          <a:xfrm>
            <a:off x="7958509" y="5807627"/>
            <a:ext cx="265717" cy="368175"/>
          </a:xfrm>
          <a:prstGeom prst="rect">
            <a:avLst/>
          </a:prstGeom>
          <a:ln w="12700">
            <a:miter lim="400000"/>
          </a:ln>
        </p:spPr>
        <p:txBody>
          <a:bodyPr wrap="none" lIns="45719" rIns="45719" anchor="ctr">
            <a:spAutoFit/>
          </a:bodyPr>
          <a:lstStyle>
            <a:lvl1pPr algn="r">
              <a:defRPr sz="1400">
                <a:solidFill>
                  <a:srgbClr val="465E9C"/>
                </a:solidFill>
                <a:latin typeface="Rage Italic"/>
                <a:ea typeface="Rage Italic"/>
                <a:cs typeface="Rage Italic"/>
                <a:sym typeface="Rage Italic"/>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Constantia"/>
          <a:ea typeface="Constantia"/>
          <a:cs typeface="Constantia"/>
          <a:sym typeface="Constantia"/>
        </a:defRPr>
      </a:lvl9pPr>
    </p:titleStyle>
    <p:bodyStyle>
      <a:lvl1pPr marL="274320" marR="0" indent="-27432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1pPr>
      <a:lvl2pPr marL="665018" marR="0" indent="-299258"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2pPr>
      <a:lvl3pPr marL="960119" marR="0" indent="-274319"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3pPr>
      <a:lvl4pPr marL="1356360" marR="0" indent="-3048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4pPr>
      <a:lvl5pPr marL="1760220" marR="0" indent="-3429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5pPr>
      <a:lvl6pPr marL="2125979" marR="0" indent="-3429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6pPr>
      <a:lvl7pPr marL="2491739" marR="0" indent="-3429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7pPr>
      <a:lvl8pPr marL="2857500" marR="0" indent="-3429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8pPr>
      <a:lvl9pPr marL="3223260" marR="0" indent="-342900" algn="l" defTabSz="914400" rtl="0" latinLnBrk="0">
        <a:lnSpc>
          <a:spcPct val="100000"/>
        </a:lnSpc>
        <a:spcBef>
          <a:spcPts val="500"/>
        </a:spcBef>
        <a:spcAft>
          <a:spcPts val="0"/>
        </a:spcAft>
        <a:buClr>
          <a:schemeClr val="accent2"/>
        </a:buClr>
        <a:buSzPct val="85000"/>
        <a:buFont typeface="Brush Script MT"/>
        <a:buChar char="O"/>
        <a:tabLst/>
        <a:defRPr b="0" baseline="0" cap="none" i="0" spc="0" strike="noStrike" sz="2400" u="none">
          <a:ln>
            <a:noFill/>
          </a:ln>
          <a:solidFill>
            <a:srgbClr val="000000"/>
          </a:solidFill>
          <a:uFillTx/>
          <a:latin typeface="+mn-lt"/>
          <a:ea typeface="+mn-ea"/>
          <a:cs typeface="+mn-cs"/>
          <a:sym typeface="Franklin Gothic Book"/>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1pPr>
      <a:lvl2pPr marL="0" marR="0" indent="4572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2pPr>
      <a:lvl3pPr marL="0" marR="0" indent="9144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3pPr>
      <a:lvl4pPr marL="0" marR="0" indent="13716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4pPr>
      <a:lvl5pPr marL="0" marR="0" indent="18288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5pPr>
      <a:lvl6pPr marL="0" marR="0" indent="22860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6pPr>
      <a:lvl7pPr marL="0" marR="0" indent="27432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7pPr>
      <a:lvl8pPr marL="0" marR="0" indent="32004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8pPr>
      <a:lvl9pPr marL="0" marR="0" indent="36576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Rage Ital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ctrTitle"/>
          </p:nvPr>
        </p:nvSpPr>
        <p:spPr>
          <a:xfrm>
            <a:off x="1727200" y="1615018"/>
            <a:ext cx="5723470" cy="1828091"/>
          </a:xfrm>
          <a:prstGeom prst="rect">
            <a:avLst/>
          </a:prstGeom>
        </p:spPr>
        <p:txBody>
          <a:bodyPr/>
          <a:lstStyle/>
          <a:p>
            <a:pPr>
              <a:defRPr sz="4300">
                <a:latin typeface="Arial Narrow"/>
                <a:ea typeface="Arial Narrow"/>
                <a:cs typeface="Arial Narrow"/>
                <a:sym typeface="Arial Narrow"/>
              </a:defRPr>
            </a:pPr>
            <a:r>
              <a:t>SÅRBEHANDLING</a:t>
            </a:r>
            <a:br/>
            <a:r>
              <a:rPr sz="4200"/>
              <a:t>”</a:t>
            </a:r>
            <a:r>
              <a:rPr i="1" sz="4200"/>
              <a:t>debridering og produktvalg”</a:t>
            </a:r>
          </a:p>
        </p:txBody>
      </p:sp>
      <p:sp>
        <p:nvSpPr>
          <p:cNvPr id="149" name="Shape 149"/>
          <p:cNvSpPr/>
          <p:nvPr>
            <p:ph type="subTitle" sz="quarter" idx="1"/>
          </p:nvPr>
        </p:nvSpPr>
        <p:spPr>
          <a:xfrm>
            <a:off x="1738489" y="3874204"/>
            <a:ext cx="5712181" cy="1524001"/>
          </a:xfrm>
          <a:prstGeom prst="rect">
            <a:avLst/>
          </a:prstGeom>
        </p:spPr>
        <p:txBody>
          <a:bodyPr/>
          <a:lstStyle/>
          <a:p>
            <a:pPr>
              <a:defRPr i="1">
                <a:latin typeface="Arial Narrow"/>
                <a:ea typeface="Arial Narrow"/>
                <a:cs typeface="Arial Narrow"/>
                <a:sym typeface="Arial Narrow"/>
              </a:defRPr>
            </a:pPr>
          </a:p>
          <a:p>
            <a:pPr>
              <a:defRPr i="1">
                <a:latin typeface="Arial Narrow"/>
                <a:ea typeface="Arial Narrow"/>
                <a:cs typeface="Arial Narrow"/>
                <a:sym typeface="Arial Narrow"/>
              </a:defRPr>
            </a:pPr>
          </a:p>
          <a:p>
            <a:pPr>
              <a:defRPr i="1">
                <a:latin typeface="Arial Narrow"/>
                <a:ea typeface="Arial Narrow"/>
                <a:cs typeface="Arial Narrow"/>
                <a:sym typeface="Arial Narrow"/>
              </a:defRPr>
            </a:pPr>
            <a:r>
              <a:t>Ved Sårsygeplejerske Lena Maria Burchard</a:t>
            </a:r>
          </a:p>
        </p:txBody>
      </p:sp>
      <p:pic>
        <p:nvPicPr>
          <p:cNvPr id="150" name="image5.jpg" descr="photo.jpg"/>
          <p:cNvPicPr>
            <a:picLocks noChangeAspect="1"/>
          </p:cNvPicPr>
          <p:nvPr/>
        </p:nvPicPr>
        <p:blipFill>
          <a:blip r:embed="rId2">
            <a:extLst/>
          </a:blip>
          <a:stretch>
            <a:fillRect/>
          </a:stretch>
        </p:blipFill>
        <p:spPr>
          <a:xfrm>
            <a:off x="6837909" y="3623023"/>
            <a:ext cx="1118276" cy="111827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1095023" y="575515"/>
            <a:ext cx="6965244" cy="1202486"/>
          </a:xfrm>
          <a:prstGeom prst="rect">
            <a:avLst/>
          </a:prstGeom>
        </p:spPr>
        <p:txBody>
          <a:bodyPr/>
          <a:lstStyle/>
          <a:p>
            <a:pPr>
              <a:defRPr u="sng">
                <a:latin typeface="Arial Narrow"/>
                <a:ea typeface="Arial Narrow"/>
                <a:cs typeface="Arial Narrow"/>
                <a:sym typeface="Arial Narrow"/>
              </a:defRPr>
            </a:pPr>
            <a:r>
              <a:t>MODNINGSFASEN</a:t>
            </a:r>
            <a:r>
              <a:rPr u="none"/>
              <a:t> </a:t>
            </a:r>
          </a:p>
        </p:txBody>
      </p:sp>
      <p:sp>
        <p:nvSpPr>
          <p:cNvPr id="182" name="Shape 182"/>
          <p:cNvSpPr/>
          <p:nvPr>
            <p:ph type="body" idx="1"/>
          </p:nvPr>
        </p:nvSpPr>
        <p:spPr>
          <a:xfrm>
            <a:off x="846667" y="1778000"/>
            <a:ext cx="7213601" cy="4430889"/>
          </a:xfrm>
          <a:prstGeom prst="rect">
            <a:avLst/>
          </a:prstGeom>
        </p:spPr>
        <p:txBody>
          <a:bodyPr/>
          <a:lstStyle/>
          <a:p>
            <a:pPr>
              <a:lnSpc>
                <a:spcPct val="130000"/>
              </a:lnSpc>
              <a:spcBef>
                <a:spcPts val="600"/>
              </a:spcBef>
              <a:buFont typeface="Wingdings"/>
              <a:buChar char="★"/>
              <a:defRPr sz="2800">
                <a:solidFill>
                  <a:srgbClr val="465E9C"/>
                </a:solidFill>
                <a:latin typeface="Arial Narrow"/>
                <a:ea typeface="Arial Narrow"/>
                <a:cs typeface="Arial Narrow"/>
                <a:sym typeface="Arial Narrow"/>
              </a:defRPr>
            </a:pPr>
            <a:r>
              <a:t>I denne fase fortsætter såret med at hele og der sker en epitelisering af såret, </a:t>
            </a:r>
          </a:p>
          <a:p>
            <a:pPr>
              <a:lnSpc>
                <a:spcPct val="130000"/>
              </a:lnSpc>
              <a:spcBef>
                <a:spcPts val="600"/>
              </a:spcBef>
              <a:buFont typeface="Wingdings"/>
              <a:buChar char="★"/>
              <a:defRPr sz="2800">
                <a:solidFill>
                  <a:srgbClr val="465E9C"/>
                </a:solidFill>
                <a:latin typeface="Arial Narrow"/>
                <a:ea typeface="Arial Narrow"/>
                <a:cs typeface="Arial Narrow"/>
                <a:sym typeface="Arial Narrow"/>
              </a:defRPr>
            </a:pPr>
            <a:r>
              <a:t>Huden, hvor såret har været, vil være meget sart, især i de tilfælde hvor såret har være kronisk. </a:t>
            </a:r>
          </a:p>
          <a:p>
            <a:pPr>
              <a:lnSpc>
                <a:spcPct val="130000"/>
              </a:lnSpc>
              <a:spcBef>
                <a:spcPts val="600"/>
              </a:spcBef>
              <a:buFont typeface="Wingdings"/>
              <a:buChar char="★"/>
              <a:defRPr sz="2800">
                <a:solidFill>
                  <a:srgbClr val="465E9C"/>
                </a:solidFill>
                <a:latin typeface="Arial Narrow"/>
                <a:ea typeface="Arial Narrow"/>
                <a:cs typeface="Arial Narrow"/>
                <a:sym typeface="Arial Narrow"/>
              </a:defRPr>
            </a:pPr>
            <a:r>
              <a:t>Huden opnår kun op til 80% af sin styrke efter 1 år uden sår, i det pågældende område. </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1095023" y="438589"/>
            <a:ext cx="6965244" cy="1202486"/>
          </a:xfrm>
          <a:prstGeom prst="rect">
            <a:avLst/>
          </a:prstGeom>
        </p:spPr>
        <p:txBody>
          <a:bodyPr/>
          <a:lstStyle>
            <a:lvl1pPr>
              <a:defRPr u="sng">
                <a:latin typeface="Arial Narrow"/>
                <a:ea typeface="Arial Narrow"/>
                <a:cs typeface="Arial Narrow"/>
                <a:sym typeface="Arial Narrow"/>
              </a:defRPr>
            </a:lvl1pPr>
          </a:lstStyle>
          <a:p>
            <a:pPr/>
            <a:r>
              <a:t>MODNINGSFASEN</a:t>
            </a:r>
          </a:p>
        </p:txBody>
      </p:sp>
      <p:sp>
        <p:nvSpPr>
          <p:cNvPr id="185" name="Shape 185"/>
          <p:cNvSpPr/>
          <p:nvPr>
            <p:ph type="body" idx="1"/>
          </p:nvPr>
        </p:nvSpPr>
        <p:spPr>
          <a:xfrm>
            <a:off x="1095021" y="1154241"/>
            <a:ext cx="6965248" cy="4539592"/>
          </a:xfrm>
          <a:prstGeom prst="rect">
            <a:avLst/>
          </a:prstGeom>
        </p:spPr>
        <p:txBody>
          <a:bodyPr/>
          <a:lstStyle/>
          <a:p>
            <a:pPr marL="0" indent="0">
              <a:lnSpc>
                <a:spcPct val="120000"/>
              </a:lnSpc>
              <a:buSzTx/>
              <a:buNone/>
              <a:defRPr sz="2800">
                <a:solidFill>
                  <a:srgbClr val="465E9C"/>
                </a:solidFill>
                <a:latin typeface="Arial Narrow"/>
                <a:ea typeface="Arial Narrow"/>
                <a:cs typeface="Arial Narrow"/>
                <a:sym typeface="Arial Narrow"/>
              </a:defRPr>
            </a:pPr>
          </a:p>
          <a:p>
            <a:pPr>
              <a:lnSpc>
                <a:spcPct val="120000"/>
              </a:lnSpc>
              <a:spcBef>
                <a:spcPts val="600"/>
              </a:spcBef>
              <a:buFont typeface="Wingdings"/>
              <a:buChar char="★"/>
              <a:defRPr sz="2800">
                <a:solidFill>
                  <a:srgbClr val="465E9C"/>
                </a:solidFill>
                <a:latin typeface="Arial Narrow"/>
                <a:ea typeface="Arial Narrow"/>
                <a:cs typeface="Arial Narrow"/>
                <a:sym typeface="Arial Narrow"/>
              </a:defRPr>
            </a:pPr>
            <a:r>
              <a:t>Som behandler vil man i denne fase skulle pleje og beskytte den nydannede hud, samt give ro til ”modning”. </a:t>
            </a:r>
          </a:p>
          <a:p>
            <a:pPr>
              <a:lnSpc>
                <a:spcPct val="120000"/>
              </a:lnSpc>
              <a:spcBef>
                <a:spcPts val="600"/>
              </a:spcBef>
              <a:buFont typeface="Wingdings"/>
              <a:buChar char="★"/>
              <a:defRPr sz="2800">
                <a:solidFill>
                  <a:srgbClr val="465E9C"/>
                </a:solidFill>
                <a:latin typeface="Arial Narrow"/>
                <a:ea typeface="Arial Narrow"/>
                <a:cs typeface="Arial Narrow"/>
                <a:sym typeface="Arial Narrow"/>
              </a:defRPr>
            </a:pPr>
            <a:r>
              <a:t>Beskyttende bandage bør vælges. </a:t>
            </a:r>
          </a:p>
          <a:p>
            <a:pPr>
              <a:lnSpc>
                <a:spcPct val="120000"/>
              </a:lnSpc>
              <a:spcBef>
                <a:spcPts val="600"/>
              </a:spcBef>
              <a:buFont typeface="Wingdings"/>
              <a:buChar char="★"/>
              <a:defRPr sz="2800">
                <a:solidFill>
                  <a:srgbClr val="465E9C"/>
                </a:solidFill>
                <a:latin typeface="Arial Narrow"/>
                <a:ea typeface="Arial Narrow"/>
                <a:cs typeface="Arial Narrow"/>
                <a:sym typeface="Arial Narrow"/>
              </a:defRPr>
            </a:pPr>
            <a:r>
              <a:t>Desuden bør lavt skifteinterval og hudpleje tilstræbes, så huden får ro til langsomt at gendanne sin elasticitets og styrke.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1095023" y="817581"/>
            <a:ext cx="6965244" cy="1202486"/>
          </a:xfrm>
          <a:prstGeom prst="rect">
            <a:avLst/>
          </a:prstGeom>
        </p:spPr>
        <p:txBody>
          <a:bodyPr/>
          <a:lstStyle>
            <a:lvl1pPr>
              <a:defRPr u="sng">
                <a:latin typeface="Arial Narrow"/>
                <a:ea typeface="Arial Narrow"/>
                <a:cs typeface="Arial Narrow"/>
                <a:sym typeface="Arial Narrow"/>
              </a:defRPr>
            </a:lvl1pPr>
          </a:lstStyle>
          <a:p>
            <a:pPr/>
            <a:r>
              <a:t>De 11 F’er !</a:t>
            </a:r>
          </a:p>
        </p:txBody>
      </p:sp>
      <p:sp>
        <p:nvSpPr>
          <p:cNvPr id="188" name="Shape 188"/>
          <p:cNvSpPr/>
          <p:nvPr>
            <p:ph type="body" sz="half" idx="1"/>
          </p:nvPr>
        </p:nvSpPr>
        <p:spPr>
          <a:xfrm>
            <a:off x="1095022" y="1820333"/>
            <a:ext cx="5498396" cy="4413251"/>
          </a:xfrm>
          <a:prstGeom prst="rect">
            <a:avLst/>
          </a:prstGeom>
        </p:spPr>
        <p:txBody>
          <a:bodyPr/>
          <a:lstStyle/>
          <a:p>
            <a:pPr>
              <a:lnSpc>
                <a:spcPct val="130000"/>
              </a:lnSpc>
              <a:spcBef>
                <a:spcPts val="700"/>
              </a:spcBef>
              <a:buFont typeface="Wingdings"/>
              <a:buChar char="★"/>
              <a:defRPr sz="3200">
                <a:solidFill>
                  <a:srgbClr val="465E9C"/>
                </a:solidFill>
                <a:latin typeface="Arial Narrow"/>
                <a:ea typeface="Arial Narrow"/>
                <a:cs typeface="Arial Narrow"/>
                <a:sym typeface="Arial Narrow"/>
              </a:defRPr>
            </a:pPr>
            <a:r>
              <a:t>Fjern årsagen</a:t>
            </a:r>
          </a:p>
          <a:p>
            <a:pPr>
              <a:lnSpc>
                <a:spcPct val="130000"/>
              </a:lnSpc>
              <a:spcBef>
                <a:spcPts val="700"/>
              </a:spcBef>
              <a:buFont typeface="Wingdings"/>
              <a:buChar char="★"/>
              <a:defRPr sz="3200">
                <a:solidFill>
                  <a:srgbClr val="465E9C"/>
                </a:solidFill>
                <a:latin typeface="Arial Narrow"/>
                <a:ea typeface="Arial Narrow"/>
                <a:cs typeface="Arial Narrow"/>
                <a:sym typeface="Arial Narrow"/>
              </a:defRPr>
            </a:pPr>
            <a:r>
              <a:t>Fjern andre faktorer der hæmmer sårhelingen</a:t>
            </a:r>
          </a:p>
          <a:p>
            <a:pPr>
              <a:lnSpc>
                <a:spcPct val="130000"/>
              </a:lnSpc>
              <a:spcBef>
                <a:spcPts val="700"/>
              </a:spcBef>
              <a:buFont typeface="Wingdings"/>
              <a:buChar char="★"/>
              <a:defRPr sz="3200">
                <a:solidFill>
                  <a:srgbClr val="465E9C"/>
                </a:solidFill>
                <a:latin typeface="Arial Narrow"/>
                <a:ea typeface="Arial Narrow"/>
                <a:cs typeface="Arial Narrow"/>
                <a:sym typeface="Arial Narrow"/>
              </a:defRPr>
            </a:pPr>
            <a:r>
              <a:t>Fjern nekrose og urenheder</a:t>
            </a:r>
          </a:p>
          <a:p>
            <a:pPr>
              <a:lnSpc>
                <a:spcPct val="130000"/>
              </a:lnSpc>
              <a:spcBef>
                <a:spcPts val="700"/>
              </a:spcBef>
              <a:buFont typeface="Wingdings"/>
              <a:buChar char="★"/>
              <a:defRPr sz="3200">
                <a:solidFill>
                  <a:srgbClr val="465E9C"/>
                </a:solidFill>
                <a:latin typeface="Arial Narrow"/>
                <a:ea typeface="Arial Narrow"/>
                <a:cs typeface="Arial Narrow"/>
                <a:sym typeface="Arial Narrow"/>
              </a:defRPr>
            </a:pPr>
            <a:r>
              <a:t>Fjern ødemer</a:t>
            </a:r>
          </a:p>
          <a:p>
            <a:pPr>
              <a:lnSpc>
                <a:spcPct val="130000"/>
              </a:lnSpc>
              <a:spcBef>
                <a:spcPts val="700"/>
              </a:spcBef>
              <a:buFont typeface="Wingdings"/>
              <a:buChar char="★"/>
              <a:defRPr sz="3200">
                <a:solidFill>
                  <a:srgbClr val="465E9C"/>
                </a:solidFill>
                <a:latin typeface="Arial Narrow"/>
                <a:ea typeface="Arial Narrow"/>
                <a:cs typeface="Arial Narrow"/>
                <a:sym typeface="Arial Narrow"/>
              </a:defRPr>
            </a:pPr>
            <a:r>
              <a:t>Fjern smerter</a:t>
            </a:r>
          </a:p>
        </p:txBody>
      </p:sp>
      <p:pic>
        <p:nvPicPr>
          <p:cNvPr id="189" name="image11.png" descr="Husk nu.png"/>
          <p:cNvPicPr>
            <a:picLocks noChangeAspect="1"/>
          </p:cNvPicPr>
          <p:nvPr/>
        </p:nvPicPr>
        <p:blipFill>
          <a:blip r:embed="rId2">
            <a:extLst/>
          </a:blip>
          <a:srcRect l="0" t="0" r="7" b="0"/>
          <a:stretch>
            <a:fillRect/>
          </a:stretch>
        </p:blipFill>
        <p:spPr>
          <a:xfrm rot="1215006">
            <a:off x="6096003" y="4085144"/>
            <a:ext cx="1688308" cy="1714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63500" cap="rnd">
            <a:solidFill>
              <a:srgbClr val="333333"/>
            </a:solidFill>
          </a:ln>
          <a:effectLst>
            <a:outerShdw sx="100000" sy="100000" kx="0" ky="0" algn="b" rotWithShape="0" blurRad="381000" dist="292100" dir="5400000">
              <a:srgbClr val="000000">
                <a:alpha val="22000"/>
              </a:srgbClr>
            </a:outerShdw>
          </a:effectLst>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xfrm>
            <a:off x="1095023" y="817581"/>
            <a:ext cx="6965244" cy="1202486"/>
          </a:xfrm>
          <a:prstGeom prst="rect">
            <a:avLst/>
          </a:prstGeom>
        </p:spPr>
        <p:txBody>
          <a:bodyPr/>
          <a:lstStyle>
            <a:lvl1pPr>
              <a:defRPr>
                <a:latin typeface="Arial Narrow"/>
                <a:ea typeface="Arial Narrow"/>
                <a:cs typeface="Arial Narrow"/>
                <a:sym typeface="Arial Narrow"/>
              </a:defRPr>
            </a:lvl1pPr>
          </a:lstStyle>
          <a:p>
            <a:pPr/>
            <a:r>
              <a:t>De 11 F’er i sårbehandling.</a:t>
            </a:r>
          </a:p>
        </p:txBody>
      </p:sp>
      <p:sp>
        <p:nvSpPr>
          <p:cNvPr id="192" name="Shape 192"/>
          <p:cNvSpPr/>
          <p:nvPr>
            <p:ph type="body" idx="1"/>
          </p:nvPr>
        </p:nvSpPr>
        <p:spPr>
          <a:xfrm>
            <a:off x="1259416" y="1788583"/>
            <a:ext cx="6604425" cy="4476751"/>
          </a:xfrm>
          <a:prstGeom prst="rect">
            <a:avLst/>
          </a:prstGeom>
        </p:spPr>
        <p:txBody>
          <a:bodyPr/>
          <a:lstStyle/>
          <a:p>
            <a:pPr>
              <a:lnSpc>
                <a:spcPct val="130000"/>
              </a:lnSpc>
              <a:spcBef>
                <a:spcPts val="700"/>
              </a:spcBef>
              <a:buFont typeface="Wingdings"/>
              <a:buChar char="★"/>
              <a:defRPr sz="3200">
                <a:solidFill>
                  <a:srgbClr val="465E9C"/>
                </a:solidFill>
                <a:latin typeface="Arial Narrow"/>
                <a:ea typeface="Arial Narrow"/>
                <a:cs typeface="Arial Narrow"/>
                <a:sym typeface="Arial Narrow"/>
              </a:defRPr>
            </a:pPr>
            <a:r>
              <a:t>Fugtig sårheling</a:t>
            </a:r>
          </a:p>
          <a:p>
            <a:pPr>
              <a:lnSpc>
                <a:spcPct val="130000"/>
              </a:lnSpc>
              <a:spcBef>
                <a:spcPts val="700"/>
              </a:spcBef>
              <a:buFont typeface="Wingdings"/>
              <a:buChar char="★"/>
              <a:defRPr sz="3200">
                <a:solidFill>
                  <a:srgbClr val="465E9C"/>
                </a:solidFill>
                <a:latin typeface="Arial Narrow"/>
                <a:ea typeface="Arial Narrow"/>
                <a:cs typeface="Arial Narrow"/>
                <a:sym typeface="Arial Narrow"/>
              </a:defRPr>
            </a:pPr>
            <a:r>
              <a:t>Fornuftig bandage </a:t>
            </a:r>
          </a:p>
          <a:p>
            <a:pPr>
              <a:lnSpc>
                <a:spcPct val="130000"/>
              </a:lnSpc>
              <a:spcBef>
                <a:spcPts val="700"/>
              </a:spcBef>
              <a:buFont typeface="Wingdings"/>
              <a:buChar char="★"/>
              <a:defRPr sz="3200">
                <a:solidFill>
                  <a:srgbClr val="465E9C"/>
                </a:solidFill>
                <a:latin typeface="Arial Narrow"/>
                <a:ea typeface="Arial Narrow"/>
                <a:cs typeface="Arial Narrow"/>
                <a:sym typeface="Arial Narrow"/>
              </a:defRPr>
            </a:pPr>
            <a:r>
              <a:t>Foto dokumentation </a:t>
            </a:r>
          </a:p>
          <a:p>
            <a:pPr>
              <a:lnSpc>
                <a:spcPct val="130000"/>
              </a:lnSpc>
              <a:spcBef>
                <a:spcPts val="700"/>
              </a:spcBef>
              <a:buFont typeface="Wingdings"/>
              <a:buChar char="★"/>
              <a:defRPr sz="3200">
                <a:solidFill>
                  <a:srgbClr val="465E9C"/>
                </a:solidFill>
                <a:latin typeface="Arial Narrow"/>
                <a:ea typeface="Arial Narrow"/>
                <a:cs typeface="Arial Narrow"/>
                <a:sym typeface="Arial Narrow"/>
              </a:defRPr>
            </a:pPr>
            <a:r>
              <a:t>Fred og ro</a:t>
            </a:r>
          </a:p>
          <a:p>
            <a:pPr>
              <a:lnSpc>
                <a:spcPct val="130000"/>
              </a:lnSpc>
              <a:spcBef>
                <a:spcPts val="700"/>
              </a:spcBef>
              <a:buFont typeface="Wingdings"/>
              <a:buChar char="★"/>
              <a:defRPr sz="3200">
                <a:solidFill>
                  <a:srgbClr val="465E9C"/>
                </a:solidFill>
                <a:latin typeface="Arial Narrow"/>
                <a:ea typeface="Arial Narrow"/>
                <a:cs typeface="Arial Narrow"/>
                <a:sym typeface="Arial Narrow"/>
              </a:defRPr>
            </a:pPr>
            <a:r>
              <a:t>Forebyggelse</a:t>
            </a:r>
          </a:p>
          <a:p>
            <a:pPr>
              <a:lnSpc>
                <a:spcPct val="130000"/>
              </a:lnSpc>
              <a:spcBef>
                <a:spcPts val="700"/>
              </a:spcBef>
              <a:buFont typeface="Wingdings"/>
              <a:buChar char="★"/>
              <a:defRPr sz="3200">
                <a:solidFill>
                  <a:srgbClr val="465E9C"/>
                </a:solidFill>
                <a:latin typeface="Arial Narrow"/>
                <a:ea typeface="Arial Narrow"/>
                <a:cs typeface="Arial Narrow"/>
                <a:sym typeface="Arial Narrow"/>
              </a:defRPr>
            </a:pPr>
            <a:r>
              <a:t>Follow up</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ctrTitle"/>
          </p:nvPr>
        </p:nvSpPr>
        <p:spPr>
          <a:xfrm>
            <a:off x="1566333" y="1174750"/>
            <a:ext cx="5990168" cy="772583"/>
          </a:xfrm>
          <a:prstGeom prst="rect">
            <a:avLst/>
          </a:prstGeom>
        </p:spPr>
        <p:txBody>
          <a:bodyPr/>
          <a:lstStyle>
            <a:lvl1pPr>
              <a:defRPr sz="4400" u="sng">
                <a:latin typeface="Arial Narrow"/>
                <a:ea typeface="Arial Narrow"/>
                <a:cs typeface="Arial Narrow"/>
                <a:sym typeface="Arial Narrow"/>
              </a:defRPr>
            </a:lvl1pPr>
          </a:lstStyle>
          <a:p>
            <a:pPr/>
            <a:r>
              <a:t> Debridering</a:t>
            </a:r>
          </a:p>
        </p:txBody>
      </p:sp>
      <p:sp>
        <p:nvSpPr>
          <p:cNvPr id="195" name="Shape 195"/>
          <p:cNvSpPr/>
          <p:nvPr>
            <p:ph type="subTitle" sz="half" idx="1"/>
          </p:nvPr>
        </p:nvSpPr>
        <p:spPr>
          <a:xfrm>
            <a:off x="1166282" y="2084915"/>
            <a:ext cx="6739467" cy="3683003"/>
          </a:xfrm>
          <a:prstGeom prst="rect">
            <a:avLst/>
          </a:prstGeom>
        </p:spPr>
        <p:txBody>
          <a:bodyPr/>
          <a:lstStyle/>
          <a:p>
            <a:pPr marL="342900" indent="-342900" algn="l">
              <a:buClr>
                <a:schemeClr val="accent2"/>
              </a:buClr>
              <a:buSzPct val="85000"/>
              <a:buFont typeface="Wingdings"/>
              <a:buChar char="★"/>
              <a:defRPr>
                <a:latin typeface="Arial Narrow"/>
                <a:ea typeface="Arial Narrow"/>
                <a:cs typeface="Arial Narrow"/>
                <a:sym typeface="Arial Narrow"/>
              </a:defRPr>
            </a:pPr>
            <a:r>
              <a:t>Vælg den metode, der på mest hensigtsmæssig vis fjerner urent væv, uden at beskadige nydannet rask væv. </a:t>
            </a:r>
          </a:p>
          <a:p>
            <a:pPr marL="342900" indent="-342900" algn="l">
              <a:buClr>
                <a:schemeClr val="accent2"/>
              </a:buClr>
              <a:buSzPct val="85000"/>
              <a:buFont typeface="Wingdings"/>
              <a:buChar char="★"/>
              <a:defRPr>
                <a:latin typeface="Arial Narrow"/>
                <a:ea typeface="Arial Narrow"/>
                <a:cs typeface="Arial Narrow"/>
                <a:sym typeface="Arial Narrow"/>
              </a:defRPr>
            </a:pPr>
            <a:r>
              <a:t>Det urene væv kan være gule og sorte nekroser, fibrin, blodkoagler og andre avitale døde strukturer.</a:t>
            </a:r>
          </a:p>
          <a:p>
            <a:pPr marL="342900" indent="-342900" algn="l">
              <a:buClr>
                <a:schemeClr val="accent2"/>
              </a:buClr>
              <a:buSzPct val="85000"/>
              <a:buFont typeface="Wingdings"/>
              <a:buChar char="★"/>
              <a:defRPr>
                <a:latin typeface="Arial Narrow"/>
                <a:ea typeface="Arial Narrow"/>
                <a:cs typeface="Arial Narrow"/>
                <a:sym typeface="Arial Narrow"/>
              </a:defRPr>
            </a:pPr>
            <a:r>
              <a:t>Mekanisk oprensning kan foregå med saks, pincet, skalpel, skarpske, curette, højtryksspuling og afvaskningssvampe fremstillet til sår. </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xfrm>
            <a:off x="1095023" y="817581"/>
            <a:ext cx="6965244" cy="1202486"/>
          </a:xfrm>
          <a:prstGeom prst="rect">
            <a:avLst/>
          </a:prstGeom>
        </p:spPr>
        <p:txBody>
          <a:bodyPr/>
          <a:lstStyle>
            <a:lvl1pPr>
              <a:defRPr u="sng">
                <a:latin typeface="Arial Narrow"/>
                <a:ea typeface="Arial Narrow"/>
                <a:cs typeface="Arial Narrow"/>
                <a:sym typeface="Arial Narrow"/>
              </a:defRPr>
            </a:lvl1pPr>
          </a:lstStyle>
          <a:p>
            <a:pPr/>
            <a:r>
              <a:t>Fremgangsmåder</a:t>
            </a:r>
          </a:p>
        </p:txBody>
      </p:sp>
      <p:sp>
        <p:nvSpPr>
          <p:cNvPr id="198" name="Shape 198"/>
          <p:cNvSpPr/>
          <p:nvPr>
            <p:ph type="body" idx="1"/>
          </p:nvPr>
        </p:nvSpPr>
        <p:spPr>
          <a:xfrm>
            <a:off x="1095024" y="2119257"/>
            <a:ext cx="6965244" cy="3603812"/>
          </a:xfrm>
          <a:prstGeom prst="rect">
            <a:avLst/>
          </a:prstGeom>
        </p:spPr>
        <p:txBody>
          <a:bodyPr/>
          <a:lstStyle/>
          <a:p>
            <a:pPr marL="255117" indent="-255117" defTabSz="850391">
              <a:spcBef>
                <a:spcPts val="600"/>
              </a:spcBef>
              <a:buFont typeface="Wingdings"/>
              <a:buChar char="★"/>
              <a:defRPr sz="2604">
                <a:solidFill>
                  <a:srgbClr val="465E9C"/>
                </a:solidFill>
                <a:latin typeface="Arial Narrow"/>
                <a:ea typeface="Arial Narrow"/>
                <a:cs typeface="Arial Narrow"/>
                <a:sym typeface="Arial Narrow"/>
              </a:defRPr>
            </a:pPr>
            <a:r>
              <a:t>Kirurgisk revision: Saks, pincet, skalpel, curette og skarpske</a:t>
            </a:r>
          </a:p>
          <a:p>
            <a:pPr marL="255117" indent="-255117" defTabSz="850391">
              <a:spcBef>
                <a:spcPts val="600"/>
              </a:spcBef>
              <a:buFont typeface="Wingdings"/>
              <a:buChar char="★"/>
              <a:defRPr sz="2604">
                <a:solidFill>
                  <a:srgbClr val="465E9C"/>
                </a:solidFill>
                <a:latin typeface="Arial Narrow"/>
                <a:ea typeface="Arial Narrow"/>
                <a:cs typeface="Arial Narrow"/>
                <a:sym typeface="Arial Narrow"/>
              </a:defRPr>
            </a:pPr>
            <a:r>
              <a:t>Osmotisk revision: Væskefyldte bandager</a:t>
            </a:r>
          </a:p>
          <a:p>
            <a:pPr marL="255117" indent="-255117" defTabSz="850391">
              <a:spcBef>
                <a:spcPts val="600"/>
              </a:spcBef>
              <a:buFont typeface="Wingdings"/>
              <a:buChar char="★"/>
              <a:defRPr sz="2604">
                <a:solidFill>
                  <a:srgbClr val="465E9C"/>
                </a:solidFill>
                <a:latin typeface="Arial Narrow"/>
                <a:ea typeface="Arial Narrow"/>
                <a:cs typeface="Arial Narrow"/>
                <a:sym typeface="Arial Narrow"/>
              </a:defRPr>
            </a:pPr>
            <a:r>
              <a:t>Mekanisk revision: Høj/lav tryksspuling</a:t>
            </a:r>
          </a:p>
          <a:p>
            <a:pPr marL="255117" indent="-255117" defTabSz="850391">
              <a:spcBef>
                <a:spcPts val="600"/>
              </a:spcBef>
              <a:buFont typeface="Wingdings"/>
              <a:buChar char="★"/>
              <a:defRPr sz="2604">
                <a:solidFill>
                  <a:srgbClr val="465E9C"/>
                </a:solidFill>
                <a:latin typeface="Arial Narrow"/>
                <a:ea typeface="Arial Narrow"/>
                <a:cs typeface="Arial Narrow"/>
                <a:sym typeface="Arial Narrow"/>
              </a:defRPr>
            </a:pPr>
            <a:r>
              <a:t>Autolytisk revision: Bandage der understøtter kroppens egen oprensning.</a:t>
            </a:r>
          </a:p>
          <a:p>
            <a:pPr marL="255117" indent="-255117" defTabSz="850391">
              <a:spcBef>
                <a:spcPts val="600"/>
              </a:spcBef>
              <a:buFont typeface="Wingdings"/>
              <a:buChar char="★"/>
              <a:defRPr sz="2604">
                <a:solidFill>
                  <a:srgbClr val="465E9C"/>
                </a:solidFill>
                <a:latin typeface="Arial Narrow"/>
                <a:ea typeface="Arial Narrow"/>
                <a:cs typeface="Arial Narrow"/>
                <a:sym typeface="Arial Narrow"/>
              </a:defRPr>
            </a:pPr>
            <a:r>
              <a:t>Enzymatisk revision: Larveterapi.</a:t>
            </a:r>
          </a:p>
          <a:p>
            <a:pPr marL="255117" indent="-255117" defTabSz="850391">
              <a:spcBef>
                <a:spcPts val="600"/>
              </a:spcBef>
              <a:buFont typeface="Wingdings"/>
              <a:buChar char="★"/>
              <a:defRPr sz="2604">
                <a:solidFill>
                  <a:srgbClr val="465E9C"/>
                </a:solidFill>
                <a:latin typeface="Arial Narrow"/>
                <a:ea typeface="Arial Narrow"/>
                <a:cs typeface="Arial Narrow"/>
                <a:sym typeface="Arial Narrow"/>
              </a:defRPr>
            </a:pPr>
            <a:r>
              <a:t>Tørre nekroser lades urørt!</a:t>
            </a:r>
          </a:p>
        </p:txBody>
      </p:sp>
      <p:sp>
        <p:nvSpPr>
          <p:cNvPr id="199" name="Shape 199"/>
          <p:cNvSpPr/>
          <p:nvPr/>
        </p:nvSpPr>
        <p:spPr>
          <a:xfrm>
            <a:off x="6667499" y="5894916"/>
            <a:ext cx="1473497"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atin typeface="Arial Narrow"/>
                <a:ea typeface="Arial Narrow"/>
                <a:cs typeface="Arial Narrow"/>
                <a:sym typeface="Arial Narrow"/>
              </a:defRPr>
            </a:lvl1pPr>
          </a:lstStyle>
          <a:p>
            <a:pPr/>
            <a:r>
              <a:t>Kilde www.sårisyd.dk</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ctrTitle"/>
          </p:nvPr>
        </p:nvSpPr>
        <p:spPr>
          <a:xfrm>
            <a:off x="1715910" y="1407582"/>
            <a:ext cx="5723470" cy="691443"/>
          </a:xfrm>
          <a:prstGeom prst="rect">
            <a:avLst/>
          </a:prstGeom>
        </p:spPr>
        <p:txBody>
          <a:bodyPr/>
          <a:lstStyle>
            <a:lvl1pPr>
              <a:defRPr sz="2800" u="sng">
                <a:latin typeface="Arial Narrow"/>
                <a:ea typeface="Arial Narrow"/>
                <a:cs typeface="Arial Narrow"/>
                <a:sym typeface="Arial Narrow"/>
              </a:defRPr>
            </a:lvl1pPr>
          </a:lstStyle>
          <a:p>
            <a:pPr/>
            <a:r>
              <a:t>Efter debridering</a:t>
            </a:r>
          </a:p>
        </p:txBody>
      </p:sp>
      <p:sp>
        <p:nvSpPr>
          <p:cNvPr id="202" name="Shape 202"/>
          <p:cNvSpPr/>
          <p:nvPr>
            <p:ph type="subTitle" sz="half" idx="1"/>
          </p:nvPr>
        </p:nvSpPr>
        <p:spPr>
          <a:xfrm>
            <a:off x="1397000" y="2233083"/>
            <a:ext cx="6318250" cy="3386668"/>
          </a:xfrm>
          <a:prstGeom prst="rect">
            <a:avLst/>
          </a:prstGeom>
        </p:spPr>
        <p:txBody>
          <a:bodyPr/>
          <a:lstStyle/>
          <a:p>
            <a:pPr marL="342900" indent="-342900" algn="l">
              <a:lnSpc>
                <a:spcPct val="90000"/>
              </a:lnSpc>
              <a:buClr>
                <a:schemeClr val="accent2"/>
              </a:buClr>
              <a:buSzPct val="85000"/>
              <a:buFont typeface="Wingdings"/>
              <a:buChar char="★"/>
              <a:defRPr>
                <a:latin typeface="Arial Narrow"/>
                <a:ea typeface="Arial Narrow"/>
                <a:cs typeface="Arial Narrow"/>
                <a:sym typeface="Arial Narrow"/>
              </a:defRPr>
            </a:pPr>
            <a:r>
              <a:t>Når sårbunden er ren og gerne rødgranulerende med frisk blod, afslutter man den mekaniske rensning af såret ved at skylle med vandhanevand eller saltvand.</a:t>
            </a:r>
          </a:p>
          <a:p>
            <a:pPr marL="342900" indent="-342900" algn="l">
              <a:lnSpc>
                <a:spcPct val="90000"/>
              </a:lnSpc>
              <a:buClr>
                <a:schemeClr val="accent2"/>
              </a:buClr>
              <a:buSzPct val="85000"/>
              <a:buFont typeface="Wingdings"/>
              <a:buChar char="★"/>
              <a:defRPr>
                <a:latin typeface="Arial Narrow"/>
                <a:ea typeface="Arial Narrow"/>
                <a:cs typeface="Arial Narrow"/>
                <a:sym typeface="Arial Narrow"/>
              </a:defRPr>
            </a:pPr>
            <a:r>
              <a:t>OBS! Ved svært arteriosklerotiske borgere skal man være påpasselig ved mekanisk debridering. Den manglende eller insufficiente blodforsyning til vævet kan betyde, at en voldsom oprensning er med til at øget sårets omfang frem for at fremme til opheling.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ctrTitle"/>
          </p:nvPr>
        </p:nvSpPr>
        <p:spPr>
          <a:xfrm>
            <a:off x="1715910" y="1471082"/>
            <a:ext cx="5723470" cy="786693"/>
          </a:xfrm>
          <a:prstGeom prst="rect">
            <a:avLst/>
          </a:prstGeom>
        </p:spPr>
        <p:txBody>
          <a:bodyPr/>
          <a:lstStyle>
            <a:lvl1pPr>
              <a:defRPr sz="4300" u="sng">
                <a:latin typeface="Arial Narrow"/>
                <a:ea typeface="Arial Narrow"/>
                <a:cs typeface="Arial Narrow"/>
                <a:sym typeface="Arial Narrow"/>
              </a:defRPr>
            </a:lvl1pPr>
          </a:lstStyle>
          <a:p>
            <a:pPr/>
            <a:r>
              <a:t>Fotodokumentation</a:t>
            </a:r>
          </a:p>
        </p:txBody>
      </p:sp>
      <p:sp>
        <p:nvSpPr>
          <p:cNvPr id="205" name="Shape 205"/>
          <p:cNvSpPr/>
          <p:nvPr>
            <p:ph type="subTitle" sz="half" idx="1"/>
          </p:nvPr>
        </p:nvSpPr>
        <p:spPr>
          <a:xfrm>
            <a:off x="1439333" y="2391833"/>
            <a:ext cx="6371168" cy="2868790"/>
          </a:xfrm>
          <a:prstGeom prst="rect">
            <a:avLst/>
          </a:prstGeom>
        </p:spPr>
        <p:txBody>
          <a:bodyPr/>
          <a:lstStyle/>
          <a:p>
            <a:pPr marL="342900" indent="-342900" algn="l">
              <a:buClr>
                <a:schemeClr val="accent2"/>
              </a:buClr>
              <a:buSzPct val="85000"/>
              <a:buFont typeface="Wingdings"/>
              <a:buChar char="★"/>
              <a:defRPr>
                <a:latin typeface="Arial Narrow"/>
                <a:ea typeface="Arial Narrow"/>
                <a:cs typeface="Arial Narrow"/>
                <a:sym typeface="Arial Narrow"/>
              </a:defRPr>
            </a:pPr>
            <a:r>
              <a:t>Fotos bruges til at monitorere sårets udvikling eller opheling. </a:t>
            </a:r>
          </a:p>
          <a:p>
            <a:pPr marL="342900" indent="-342900" algn="l">
              <a:lnSpc>
                <a:spcPct val="110000"/>
              </a:lnSpc>
              <a:buClr>
                <a:schemeClr val="accent2"/>
              </a:buClr>
              <a:buSzPct val="85000"/>
              <a:buFont typeface="Wingdings"/>
              <a:buChar char="★"/>
              <a:defRPr>
                <a:latin typeface="Arial Narrow"/>
                <a:ea typeface="Arial Narrow"/>
                <a:cs typeface="Arial Narrow"/>
                <a:sym typeface="Arial Narrow"/>
              </a:defRPr>
            </a:pPr>
            <a:r>
              <a:t>Ophelingen kan være svær at følge, hvis en forbinding skiftes og såret tilses af flere forskellige parter.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ctrTitle"/>
          </p:nvPr>
        </p:nvSpPr>
        <p:spPr>
          <a:xfrm>
            <a:off x="1727200" y="1502834"/>
            <a:ext cx="5723470" cy="807859"/>
          </a:xfrm>
          <a:prstGeom prst="rect">
            <a:avLst/>
          </a:prstGeom>
        </p:spPr>
        <p:txBody>
          <a:bodyPr/>
          <a:lstStyle>
            <a:lvl1pPr>
              <a:defRPr sz="4300" u="sng">
                <a:latin typeface="Arial Narrow"/>
                <a:ea typeface="Arial Narrow"/>
                <a:cs typeface="Arial Narrow"/>
                <a:sym typeface="Arial Narrow"/>
              </a:defRPr>
            </a:lvl1pPr>
          </a:lstStyle>
          <a:p>
            <a:pPr/>
            <a:r>
              <a:t>Valg af sårbandage</a:t>
            </a:r>
          </a:p>
        </p:txBody>
      </p:sp>
      <p:sp>
        <p:nvSpPr>
          <p:cNvPr id="208" name="Shape 208"/>
          <p:cNvSpPr/>
          <p:nvPr>
            <p:ph type="subTitle" sz="half" idx="1"/>
          </p:nvPr>
        </p:nvSpPr>
        <p:spPr>
          <a:xfrm>
            <a:off x="1418166" y="2310691"/>
            <a:ext cx="6286501" cy="2949931"/>
          </a:xfrm>
          <a:prstGeom prst="rect">
            <a:avLst/>
          </a:prstGeom>
        </p:spPr>
        <p:txBody>
          <a:bodyPr/>
          <a:lstStyle/>
          <a:p>
            <a:pPr marL="342900" indent="-342900" algn="l">
              <a:lnSpc>
                <a:spcPct val="120000"/>
              </a:lnSpc>
              <a:buClr>
                <a:schemeClr val="accent2"/>
              </a:buClr>
              <a:buSzPct val="85000"/>
              <a:buFont typeface="Wingdings"/>
              <a:buChar char="★"/>
              <a:defRPr>
                <a:latin typeface="Arial Narrow"/>
                <a:ea typeface="Arial Narrow"/>
                <a:cs typeface="Arial Narrow"/>
                <a:sym typeface="Arial Narrow"/>
              </a:defRPr>
            </a:pPr>
            <a:r>
              <a:t>Hvilken sårbandage du skal vælge, afhænger af, hvor meget såret væsker. </a:t>
            </a:r>
          </a:p>
          <a:p>
            <a:pPr marL="342900" indent="-342900" algn="l">
              <a:lnSpc>
                <a:spcPct val="120000"/>
              </a:lnSpc>
              <a:buClr>
                <a:schemeClr val="accent2"/>
              </a:buClr>
              <a:buSzPct val="85000"/>
              <a:buFont typeface="Wingdings"/>
              <a:buChar char="★"/>
              <a:defRPr>
                <a:latin typeface="Arial Narrow"/>
                <a:ea typeface="Arial Narrow"/>
                <a:cs typeface="Arial Narrow"/>
                <a:sym typeface="Arial Narrow"/>
              </a:defRPr>
            </a:pPr>
            <a:r>
              <a:t>Som udgangspunkt skal sårbehandlingen bestå af fugtig sårheling. </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ctrTitle"/>
          </p:nvPr>
        </p:nvSpPr>
        <p:spPr>
          <a:xfrm>
            <a:off x="1715910" y="1471081"/>
            <a:ext cx="5723470" cy="797277"/>
          </a:xfrm>
          <a:prstGeom prst="rect">
            <a:avLst/>
          </a:prstGeom>
        </p:spPr>
        <p:txBody>
          <a:bodyPr/>
          <a:lstStyle>
            <a:lvl1pPr>
              <a:defRPr sz="4300" u="sng">
                <a:latin typeface="Arial Narrow"/>
                <a:ea typeface="Arial Narrow"/>
                <a:cs typeface="Arial Narrow"/>
                <a:sym typeface="Arial Narrow"/>
              </a:defRPr>
            </a:lvl1pPr>
          </a:lstStyle>
          <a:p>
            <a:pPr/>
            <a:r>
              <a:t>Produktvalg</a:t>
            </a:r>
          </a:p>
        </p:txBody>
      </p:sp>
      <p:sp>
        <p:nvSpPr>
          <p:cNvPr id="211" name="Shape 211"/>
          <p:cNvSpPr/>
          <p:nvPr>
            <p:ph type="subTitle" sz="half" idx="1"/>
          </p:nvPr>
        </p:nvSpPr>
        <p:spPr>
          <a:xfrm>
            <a:off x="1174750" y="2268356"/>
            <a:ext cx="6783917" cy="3457228"/>
          </a:xfrm>
          <a:prstGeom prst="rect">
            <a:avLst/>
          </a:prstGeom>
        </p:spPr>
        <p:txBody>
          <a:bodyPr/>
          <a:lstStyle/>
          <a:p>
            <a:pPr marL="457200" indent="-457200" algn="l">
              <a:lnSpc>
                <a:spcPct val="112000"/>
              </a:lnSpc>
              <a:buClr>
                <a:schemeClr val="accent2"/>
              </a:buClr>
              <a:buSzPct val="85000"/>
              <a:buFont typeface="Wingdings"/>
              <a:buChar char="★"/>
              <a:defRPr sz="2300">
                <a:latin typeface="Arial Narrow"/>
                <a:ea typeface="Arial Narrow"/>
                <a:cs typeface="Arial Narrow"/>
                <a:sym typeface="Arial Narrow"/>
              </a:defRPr>
            </a:pPr>
            <a:r>
              <a:t>Ved kraftigt væskende sår bør en superabsorber anvendes, ofte i kombination med hydrofiber eller alginat </a:t>
            </a:r>
            <a:endParaRPr sz="1600"/>
          </a:p>
          <a:p>
            <a:pPr marL="457200" indent="-457200" algn="l">
              <a:lnSpc>
                <a:spcPct val="112000"/>
              </a:lnSpc>
              <a:buClr>
                <a:schemeClr val="accent2"/>
              </a:buClr>
              <a:buSzPct val="85000"/>
              <a:buFont typeface="Wingdings"/>
              <a:buChar char="★"/>
              <a:defRPr sz="2300">
                <a:latin typeface="Arial Narrow"/>
                <a:ea typeface="Arial Narrow"/>
                <a:cs typeface="Arial Narrow"/>
                <a:sym typeface="Arial Narrow"/>
              </a:defRPr>
            </a:pPr>
            <a:r>
              <a:t>Ved normalt væskende sår kan en skumbandage med eller uden klæb anvendes</a:t>
            </a:r>
            <a:endParaRPr sz="1600"/>
          </a:p>
          <a:p>
            <a:pPr marL="457200" indent="-457200" algn="l">
              <a:lnSpc>
                <a:spcPct val="112000"/>
              </a:lnSpc>
              <a:buClr>
                <a:schemeClr val="accent2"/>
              </a:buClr>
              <a:buSzPct val="85000"/>
              <a:buFont typeface="Wingdings"/>
              <a:buChar char="★"/>
              <a:defRPr sz="2300">
                <a:latin typeface="Arial Narrow"/>
                <a:ea typeface="Arial Narrow"/>
                <a:cs typeface="Arial Narrow"/>
                <a:sym typeface="Arial Narrow"/>
              </a:defRPr>
            </a:pPr>
            <a:r>
              <a:t>Ved let væskende sår kan der ligeledes anvendes en skumbandage med eller uden klæb.</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xfrm>
            <a:off x="1095023" y="817581"/>
            <a:ext cx="6965244" cy="1202486"/>
          </a:xfrm>
          <a:prstGeom prst="rect">
            <a:avLst/>
          </a:prstGeom>
        </p:spPr>
        <p:txBody>
          <a:bodyPr/>
          <a:lstStyle>
            <a:lvl1pPr>
              <a:defRPr>
                <a:latin typeface="Arial Narrow"/>
                <a:ea typeface="Arial Narrow"/>
                <a:cs typeface="Arial Narrow"/>
                <a:sym typeface="Arial Narrow"/>
              </a:defRPr>
            </a:lvl1pPr>
          </a:lstStyle>
          <a:p>
            <a:pPr/>
            <a:r>
              <a:t>Debridering</a:t>
            </a:r>
          </a:p>
        </p:txBody>
      </p:sp>
      <p:sp>
        <p:nvSpPr>
          <p:cNvPr id="153" name="Shape 153"/>
          <p:cNvSpPr/>
          <p:nvPr>
            <p:ph type="body" sz="half" idx="1"/>
          </p:nvPr>
        </p:nvSpPr>
        <p:spPr>
          <a:xfrm>
            <a:off x="1463039" y="2119257"/>
            <a:ext cx="6196407" cy="3603812"/>
          </a:xfrm>
          <a:prstGeom prst="rect">
            <a:avLst/>
          </a:prstGeom>
        </p:spPr>
        <p:txBody>
          <a:bodyPr/>
          <a:lstStyle/>
          <a:p>
            <a:pPr>
              <a:buFont typeface="Wingdings"/>
              <a:buChar char="★"/>
              <a:defRPr>
                <a:solidFill>
                  <a:srgbClr val="465E9C"/>
                </a:solidFill>
                <a:latin typeface="Arial Narrow"/>
                <a:ea typeface="Arial Narrow"/>
                <a:cs typeface="Arial Narrow"/>
                <a:sym typeface="Arial Narrow"/>
              </a:defRPr>
            </a:pPr>
            <a:r>
              <a:t>Mekanisk rensning ≈ Mekanisk debridering</a:t>
            </a:r>
          </a:p>
          <a:p>
            <a:pPr marL="0" indent="0">
              <a:buSzTx/>
              <a:buNone/>
              <a:defRPr>
                <a:solidFill>
                  <a:srgbClr val="465E9C"/>
                </a:solidFill>
                <a:latin typeface="Arial Narrow"/>
                <a:ea typeface="Arial Narrow"/>
                <a:cs typeface="Arial Narrow"/>
                <a:sym typeface="Arial Narrow"/>
              </a:defRPr>
            </a:pPr>
          </a:p>
          <a:p>
            <a:pPr>
              <a:buFont typeface="Wingdings"/>
              <a:buChar char="★"/>
              <a:defRPr>
                <a:solidFill>
                  <a:srgbClr val="465E9C"/>
                </a:solidFill>
                <a:latin typeface="Arial Narrow"/>
                <a:ea typeface="Arial Narrow"/>
                <a:cs typeface="Arial Narrow"/>
                <a:sym typeface="Arial Narrow"/>
              </a:defRPr>
            </a:pPr>
            <a:r>
              <a:t>En af de ældste og mest enkle former for oprensning af sår.</a:t>
            </a:r>
          </a:p>
          <a:p>
            <a:pPr marL="0" indent="0">
              <a:buSzTx/>
              <a:buNone/>
              <a:defRPr>
                <a:solidFill>
                  <a:srgbClr val="465E9C"/>
                </a:solidFill>
                <a:latin typeface="Arial Narrow"/>
                <a:ea typeface="Arial Narrow"/>
                <a:cs typeface="Arial Narrow"/>
                <a:sym typeface="Arial Narrow"/>
              </a:defRPr>
            </a:pPr>
          </a:p>
          <a:p>
            <a:pPr>
              <a:buFont typeface="Wingdings"/>
              <a:buChar char="★"/>
              <a:defRPr>
                <a:solidFill>
                  <a:srgbClr val="465E9C"/>
                </a:solidFill>
                <a:latin typeface="Arial Narrow"/>
                <a:ea typeface="Arial Narrow"/>
                <a:cs typeface="Arial Narrow"/>
                <a:sym typeface="Arial Narrow"/>
              </a:defRPr>
            </a:pPr>
            <a:r>
              <a:t>Debridering bør bringe såret i en tilstand med minimal bakteriebyrde, som sikrer effektiv opheling.</a:t>
            </a:r>
          </a:p>
        </p:txBody>
      </p:sp>
      <p:pic>
        <p:nvPicPr>
          <p:cNvPr id="154" name="image6.jpeg" descr="221708.jpg"/>
          <p:cNvPicPr>
            <a:picLocks noChangeAspect="1"/>
          </p:cNvPicPr>
          <p:nvPr/>
        </p:nvPicPr>
        <p:blipFill>
          <a:blip r:embed="rId2">
            <a:extLst/>
          </a:blip>
          <a:stretch>
            <a:fillRect/>
          </a:stretch>
        </p:blipFill>
        <p:spPr>
          <a:xfrm rot="20203427">
            <a:off x="965964" y="905223"/>
            <a:ext cx="1628019" cy="1083259"/>
          </a:xfrm>
          <a:prstGeom prst="rect">
            <a:avLst/>
          </a:prstGeom>
          <a:ln w="12700">
            <a:miter lim="400000"/>
          </a:ln>
        </p:spPr>
      </p:pic>
      <p:pic>
        <p:nvPicPr>
          <p:cNvPr id="155" name="image7.jpg" descr="1412_skarpske.w293.h293.fill.jpg"/>
          <p:cNvPicPr>
            <a:picLocks noChangeAspect="1"/>
          </p:cNvPicPr>
          <p:nvPr/>
        </p:nvPicPr>
        <p:blipFill>
          <a:blip r:embed="rId3">
            <a:extLst/>
          </a:blip>
          <a:stretch>
            <a:fillRect/>
          </a:stretch>
        </p:blipFill>
        <p:spPr>
          <a:xfrm rot="6873814">
            <a:off x="7171728" y="5235352"/>
            <a:ext cx="975434" cy="975434"/>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ctrTitle"/>
          </p:nvPr>
        </p:nvSpPr>
        <p:spPr>
          <a:xfrm>
            <a:off x="1715910" y="1238249"/>
            <a:ext cx="5723470" cy="670275"/>
          </a:xfrm>
          <a:prstGeom prst="rect">
            <a:avLst/>
          </a:prstGeom>
        </p:spPr>
        <p:txBody>
          <a:bodyPr/>
          <a:lstStyle>
            <a:lvl1pPr defTabSz="832104">
              <a:defRPr sz="4004" u="sng">
                <a:latin typeface="Arial Narrow"/>
                <a:ea typeface="Arial Narrow"/>
                <a:cs typeface="Arial Narrow"/>
                <a:sym typeface="Arial Narrow"/>
              </a:defRPr>
            </a:lvl1pPr>
          </a:lstStyle>
          <a:p>
            <a:pPr/>
            <a:r>
              <a:t>Produktvalg</a:t>
            </a:r>
          </a:p>
        </p:txBody>
      </p:sp>
      <p:sp>
        <p:nvSpPr>
          <p:cNvPr id="214" name="Shape 214"/>
          <p:cNvSpPr/>
          <p:nvPr>
            <p:ph type="subTitle" sz="half" idx="1"/>
          </p:nvPr>
        </p:nvSpPr>
        <p:spPr>
          <a:xfrm>
            <a:off x="1195917" y="2543522"/>
            <a:ext cx="6794501" cy="3668895"/>
          </a:xfrm>
          <a:prstGeom prst="rect">
            <a:avLst/>
          </a:prstGeom>
        </p:spPr>
        <p:txBody>
          <a:bodyPr/>
          <a:lstStyle>
            <a:lvl1pPr marL="342900" indent="-342900" algn="l">
              <a:spcBef>
                <a:spcPts val="600"/>
              </a:spcBef>
              <a:buClr>
                <a:schemeClr val="accent2"/>
              </a:buClr>
              <a:buSzPct val="85000"/>
              <a:buFont typeface="Wingdings"/>
              <a:buChar char="★"/>
              <a:defRPr sz="2800">
                <a:latin typeface="Arial Narrow"/>
                <a:ea typeface="Arial Narrow"/>
                <a:cs typeface="Arial Narrow"/>
                <a:sym typeface="Arial Narrow"/>
              </a:defRPr>
            </a:lvl1pPr>
          </a:lstStyle>
          <a:p>
            <a:pPr/>
            <a:r>
              <a:t>Ved dybe sår, med cavitet eller lommer, skal der anvendes sårkontaktlag for at skabe kontakt mellem sårbund og sekundær bandage.</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ctrTitle"/>
          </p:nvPr>
        </p:nvSpPr>
        <p:spPr>
          <a:xfrm>
            <a:off x="1715910" y="1238249"/>
            <a:ext cx="5723470" cy="670275"/>
          </a:xfrm>
          <a:prstGeom prst="rect">
            <a:avLst/>
          </a:prstGeom>
        </p:spPr>
        <p:txBody>
          <a:bodyPr/>
          <a:lstStyle>
            <a:lvl1pPr defTabSz="832104">
              <a:defRPr sz="4004" u="sng">
                <a:latin typeface="Arial Narrow"/>
                <a:ea typeface="Arial Narrow"/>
                <a:cs typeface="Arial Narrow"/>
                <a:sym typeface="Arial Narrow"/>
              </a:defRPr>
            </a:lvl1pPr>
          </a:lstStyle>
          <a:p>
            <a:pPr/>
            <a:r>
              <a:t>Produktvalg</a:t>
            </a:r>
          </a:p>
        </p:txBody>
      </p:sp>
      <p:sp>
        <p:nvSpPr>
          <p:cNvPr id="217" name="Shape 217"/>
          <p:cNvSpPr/>
          <p:nvPr>
            <p:ph type="subTitle" sz="half" idx="1"/>
          </p:nvPr>
        </p:nvSpPr>
        <p:spPr>
          <a:xfrm>
            <a:off x="1195917" y="2130772"/>
            <a:ext cx="6794501" cy="3668895"/>
          </a:xfrm>
          <a:prstGeom prst="rect">
            <a:avLst/>
          </a:prstGeom>
        </p:spPr>
        <p:txBody>
          <a:bodyPr/>
          <a:lstStyle>
            <a:lvl1pPr marL="342900" indent="-342900" algn="l">
              <a:lnSpc>
                <a:spcPct val="110000"/>
              </a:lnSpc>
              <a:spcBef>
                <a:spcPts val="600"/>
              </a:spcBef>
              <a:buClr>
                <a:schemeClr val="accent2"/>
              </a:buClr>
              <a:buSzPct val="85000"/>
              <a:buFont typeface="Wingdings"/>
              <a:buChar char="★"/>
              <a:defRPr sz="2800">
                <a:latin typeface="Arial Narrow"/>
                <a:ea typeface="Arial Narrow"/>
                <a:cs typeface="Arial Narrow"/>
                <a:sym typeface="Arial Narrow"/>
              </a:defRPr>
            </a:lvl1pPr>
          </a:lstStyle>
          <a:p>
            <a:pPr/>
            <a:r>
              <a:t>For at forebygge infektion eller behandle infektion kan der anvendes lokalvirkende produkter som eksempel sølvprodukter, skyllevæsker, eller plader eller sårkontaktlag med antibiotika.</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ctrTitle"/>
          </p:nvPr>
        </p:nvSpPr>
        <p:spPr>
          <a:xfrm>
            <a:off x="1727200" y="1195915"/>
            <a:ext cx="5723470" cy="627943"/>
          </a:xfrm>
          <a:prstGeom prst="rect">
            <a:avLst/>
          </a:prstGeom>
        </p:spPr>
        <p:txBody>
          <a:bodyPr/>
          <a:lstStyle>
            <a:lvl1pPr defTabSz="777240">
              <a:defRPr sz="3655" u="sng">
                <a:latin typeface="Arial Narrow"/>
                <a:ea typeface="Arial Narrow"/>
                <a:cs typeface="Arial Narrow"/>
                <a:sym typeface="Arial Narrow"/>
              </a:defRPr>
            </a:lvl1pPr>
          </a:lstStyle>
          <a:p>
            <a:pPr/>
            <a:r>
              <a:t>Dokumentation</a:t>
            </a:r>
          </a:p>
        </p:txBody>
      </p:sp>
      <p:sp>
        <p:nvSpPr>
          <p:cNvPr id="220" name="Shape 220"/>
          <p:cNvSpPr/>
          <p:nvPr>
            <p:ph type="subTitle" sz="half" idx="1"/>
          </p:nvPr>
        </p:nvSpPr>
        <p:spPr>
          <a:xfrm>
            <a:off x="1727199" y="2434166"/>
            <a:ext cx="5712181" cy="2826456"/>
          </a:xfrm>
          <a:prstGeom prst="rect">
            <a:avLst/>
          </a:prstGeom>
        </p:spPr>
        <p:txBody>
          <a:bodyPr/>
          <a:lstStyle/>
          <a:p>
            <a:pPr marL="342900" indent="-342900" algn="l">
              <a:spcBef>
                <a:spcPts val="600"/>
              </a:spcBef>
              <a:buClr>
                <a:schemeClr val="accent2"/>
              </a:buClr>
              <a:buSzPct val="85000"/>
              <a:buFont typeface="Wingdings"/>
              <a:buChar char="★"/>
              <a:defRPr sz="2800">
                <a:latin typeface="Arial Narrow"/>
                <a:ea typeface="Arial Narrow"/>
                <a:cs typeface="Arial Narrow"/>
                <a:sym typeface="Arial Narrow"/>
              </a:defRPr>
            </a:pPr>
            <a:r>
              <a:t>Husk løbende dokumentation i jeres elektroniske journalsystemer og (pleje.net).</a:t>
            </a:r>
          </a:p>
          <a:p>
            <a:pPr marL="342900" indent="-342900" algn="l">
              <a:buClr>
                <a:schemeClr val="accent2"/>
              </a:buClr>
              <a:buSzPct val="85000"/>
              <a:buFont typeface="Wingdings"/>
              <a:buChar char="★"/>
              <a:defRPr sz="2800">
                <a:latin typeface="Arial Narrow"/>
                <a:ea typeface="Arial Narrow"/>
                <a:cs typeface="Arial Narrow"/>
                <a:sym typeface="Arial Narrow"/>
              </a:defRPr>
            </a:pPr>
          </a:p>
          <a:p>
            <a:pPr marL="342900" indent="-342900" algn="l">
              <a:spcBef>
                <a:spcPts val="600"/>
              </a:spcBef>
              <a:buClr>
                <a:schemeClr val="accent2"/>
              </a:buClr>
              <a:buSzPct val="85000"/>
              <a:buFont typeface="Wingdings"/>
              <a:buChar char="★"/>
              <a:defRPr sz="2800">
                <a:latin typeface="Arial Narrow"/>
                <a:ea typeface="Arial Narrow"/>
                <a:cs typeface="Arial Narrow"/>
                <a:sym typeface="Arial Narrow"/>
              </a:defRPr>
            </a:pPr>
            <a:r>
              <a:t>Sikrer kontinuitet og ensartethed i sårbehandlingen</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title"/>
          </p:nvPr>
        </p:nvSpPr>
        <p:spPr>
          <a:xfrm>
            <a:off x="1095023" y="817581"/>
            <a:ext cx="6965244" cy="1202486"/>
          </a:xfrm>
          <a:prstGeom prst="rect">
            <a:avLst/>
          </a:prstGeom>
        </p:spPr>
        <p:txBody>
          <a:bodyPr/>
          <a:lstStyle>
            <a:lvl1pPr>
              <a:defRPr u="sng">
                <a:latin typeface="Arial Narrow"/>
                <a:ea typeface="Arial Narrow"/>
                <a:cs typeface="Arial Narrow"/>
                <a:sym typeface="Arial Narrow"/>
              </a:defRPr>
            </a:lvl1pPr>
          </a:lstStyle>
          <a:p>
            <a:pPr/>
            <a:r>
              <a:t>HUSK!</a:t>
            </a:r>
          </a:p>
        </p:txBody>
      </p:sp>
      <p:sp>
        <p:nvSpPr>
          <p:cNvPr id="223" name="Shape 223"/>
          <p:cNvSpPr/>
          <p:nvPr>
            <p:ph type="body" idx="1"/>
          </p:nvPr>
        </p:nvSpPr>
        <p:spPr>
          <a:xfrm>
            <a:off x="1095024" y="2119257"/>
            <a:ext cx="6965244" cy="3603812"/>
          </a:xfrm>
          <a:prstGeom prst="rect">
            <a:avLst/>
          </a:prstGeom>
        </p:spPr>
        <p:txBody>
          <a:bodyPr/>
          <a:lstStyle/>
          <a:p>
            <a:pPr>
              <a:spcBef>
                <a:spcPts val="600"/>
              </a:spcBef>
              <a:buFont typeface="Wingdings"/>
              <a:buChar char="★"/>
              <a:defRPr sz="2800">
                <a:solidFill>
                  <a:srgbClr val="465E9C"/>
                </a:solidFill>
                <a:latin typeface="Arial Narrow"/>
                <a:ea typeface="Arial Narrow"/>
                <a:cs typeface="Arial Narrow"/>
                <a:sym typeface="Arial Narrow"/>
              </a:defRPr>
            </a:pPr>
            <a:r>
              <a:t>Lær jeres produkter at ”kende” </a:t>
            </a:r>
            <a:r>
              <a:t>–</a:t>
            </a:r>
            <a:r>
              <a:t> gennemgå jeres sårbehandlingsprodukter med en kollega.</a:t>
            </a:r>
          </a:p>
          <a:p>
            <a:pPr>
              <a:lnSpc>
                <a:spcPct val="150000"/>
              </a:lnSpc>
              <a:spcBef>
                <a:spcPts val="600"/>
              </a:spcBef>
              <a:buFont typeface="Wingdings"/>
              <a:buChar char="★"/>
              <a:defRPr sz="2800">
                <a:solidFill>
                  <a:srgbClr val="465E9C"/>
                </a:solidFill>
                <a:latin typeface="Arial Narrow"/>
                <a:ea typeface="Arial Narrow"/>
                <a:cs typeface="Arial Narrow"/>
                <a:sym typeface="Arial Narrow"/>
              </a:defRPr>
            </a:pPr>
            <a:r>
              <a:t>Tal om produkterne og del jeres erfaringer.</a:t>
            </a:r>
          </a:p>
          <a:p>
            <a:pPr>
              <a:lnSpc>
                <a:spcPct val="150000"/>
              </a:lnSpc>
              <a:spcBef>
                <a:spcPts val="600"/>
              </a:spcBef>
              <a:buFont typeface="Wingdings"/>
              <a:buChar char="★"/>
              <a:defRPr sz="2800">
                <a:solidFill>
                  <a:srgbClr val="465E9C"/>
                </a:solidFill>
                <a:latin typeface="Arial Narrow"/>
                <a:ea typeface="Arial Narrow"/>
                <a:cs typeface="Arial Narrow"/>
                <a:sym typeface="Arial Narrow"/>
              </a:defRPr>
            </a:pPr>
            <a:r>
              <a:t>Øg dermed jeres samlede viden om produkterne</a:t>
            </a:r>
          </a:p>
          <a:p>
            <a:pPr>
              <a:lnSpc>
                <a:spcPct val="150000"/>
              </a:lnSpc>
              <a:spcBef>
                <a:spcPts val="600"/>
              </a:spcBef>
              <a:buFont typeface="Wingdings"/>
              <a:buChar char="★"/>
              <a:defRPr sz="2800">
                <a:solidFill>
                  <a:srgbClr val="465E9C"/>
                </a:solidFill>
                <a:latin typeface="Arial Narrow"/>
                <a:ea typeface="Arial Narrow"/>
                <a:cs typeface="Arial Narrow"/>
                <a:sym typeface="Arial Narrow"/>
              </a:defRPr>
            </a:pPr>
            <a:r>
              <a:t>Drag paralleller til de produktgrupper i kender</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title"/>
          </p:nvPr>
        </p:nvSpPr>
        <p:spPr>
          <a:xfrm>
            <a:off x="1095023" y="817581"/>
            <a:ext cx="6965244" cy="1202486"/>
          </a:xfrm>
          <a:prstGeom prst="rect">
            <a:avLst/>
          </a:prstGeom>
        </p:spPr>
        <p:txBody>
          <a:bodyPr/>
          <a:lstStyle>
            <a:lvl1pPr>
              <a:defRPr u="sng">
                <a:latin typeface="Arial Narrow"/>
                <a:ea typeface="Arial Narrow"/>
                <a:cs typeface="Arial Narrow"/>
                <a:sym typeface="Arial Narrow"/>
              </a:defRPr>
            </a:lvl1pPr>
          </a:lstStyle>
          <a:p>
            <a:pPr/>
            <a:r>
              <a:t>HUSK!</a:t>
            </a:r>
          </a:p>
        </p:txBody>
      </p:sp>
      <p:sp>
        <p:nvSpPr>
          <p:cNvPr id="226" name="Shape 226"/>
          <p:cNvSpPr/>
          <p:nvPr>
            <p:ph type="body" sz="half" idx="1"/>
          </p:nvPr>
        </p:nvSpPr>
        <p:spPr>
          <a:xfrm>
            <a:off x="1463039" y="2119257"/>
            <a:ext cx="6196407" cy="3603812"/>
          </a:xfrm>
          <a:prstGeom prst="rect">
            <a:avLst/>
          </a:prstGeom>
        </p:spPr>
        <p:txBody>
          <a:bodyPr/>
          <a:lstStyle/>
          <a:p>
            <a:pPr marL="0" indent="0">
              <a:buSzTx/>
              <a:buNone/>
            </a:pPr>
          </a:p>
          <a:p>
            <a:pPr>
              <a:spcBef>
                <a:spcPts val="600"/>
              </a:spcBef>
              <a:buFont typeface="Wingdings"/>
              <a:buChar char="★"/>
              <a:defRPr sz="2800">
                <a:solidFill>
                  <a:srgbClr val="465E9C"/>
                </a:solidFill>
                <a:latin typeface="Arial Narrow"/>
                <a:ea typeface="Arial Narrow"/>
                <a:cs typeface="Arial Narrow"/>
                <a:sym typeface="Arial Narrow"/>
              </a:defRPr>
            </a:pPr>
            <a:r>
              <a:t>Hav ens behandlingsstrategi indenfor de enkelte sårfaser.</a:t>
            </a:r>
          </a:p>
          <a:p>
            <a:pPr>
              <a:spcBef>
                <a:spcPts val="600"/>
              </a:spcBef>
              <a:buFont typeface="Wingdings"/>
              <a:buChar char="★"/>
              <a:defRPr sz="2800">
                <a:solidFill>
                  <a:srgbClr val="465E9C"/>
                </a:solidFill>
                <a:latin typeface="Arial Narrow"/>
                <a:ea typeface="Arial Narrow"/>
                <a:cs typeface="Arial Narrow"/>
                <a:sym typeface="Arial Narrow"/>
              </a:defRPr>
            </a:pPr>
            <a:r>
              <a:t>Vær tro mod sårbehandlingsplanen du eller din kollega laver.</a:t>
            </a:r>
          </a:p>
          <a:p>
            <a:pPr>
              <a:lnSpc>
                <a:spcPct val="110000"/>
              </a:lnSpc>
              <a:spcBef>
                <a:spcPts val="600"/>
              </a:spcBef>
              <a:buFont typeface="Wingdings"/>
              <a:buChar char="★"/>
              <a:defRPr sz="2800">
                <a:solidFill>
                  <a:srgbClr val="465E9C"/>
                </a:solidFill>
                <a:latin typeface="Arial Narrow"/>
                <a:ea typeface="Arial Narrow"/>
                <a:cs typeface="Arial Narrow"/>
                <a:sym typeface="Arial Narrow"/>
              </a:defRPr>
            </a:pPr>
            <a:r>
              <a:t>Sikring af ensrettet og målrettet sårbehandling</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xfrm>
            <a:off x="1095023" y="817581"/>
            <a:ext cx="6965244" cy="1202486"/>
          </a:xfrm>
          <a:prstGeom prst="rect">
            <a:avLst/>
          </a:prstGeom>
        </p:spPr>
        <p:txBody>
          <a:bodyPr/>
          <a:lstStyle>
            <a:lvl1pPr>
              <a:defRPr u="sng">
                <a:latin typeface="Arial Narrow"/>
                <a:ea typeface="Arial Narrow"/>
                <a:cs typeface="Arial Narrow"/>
                <a:sym typeface="Arial Narrow"/>
              </a:defRPr>
            </a:lvl1pPr>
          </a:lstStyle>
          <a:p>
            <a:pPr/>
            <a:r>
              <a:t>HUSK!</a:t>
            </a:r>
          </a:p>
        </p:txBody>
      </p:sp>
      <p:sp>
        <p:nvSpPr>
          <p:cNvPr id="229" name="Shape 229"/>
          <p:cNvSpPr/>
          <p:nvPr>
            <p:ph type="body" sz="half" idx="1"/>
          </p:nvPr>
        </p:nvSpPr>
        <p:spPr>
          <a:xfrm>
            <a:off x="1232968" y="2119257"/>
            <a:ext cx="6693949" cy="2910971"/>
          </a:xfrm>
          <a:prstGeom prst="rect">
            <a:avLst/>
          </a:prstGeom>
        </p:spPr>
        <p:txBody>
          <a:bodyPr/>
          <a:lstStyle/>
          <a:p>
            <a:pPr>
              <a:spcBef>
                <a:spcPts val="600"/>
              </a:spcBef>
              <a:buFont typeface="Wingdings"/>
              <a:buChar char="★"/>
              <a:defRPr sz="2800">
                <a:solidFill>
                  <a:srgbClr val="465E9C"/>
                </a:solidFill>
                <a:latin typeface="Arial Narrow"/>
                <a:ea typeface="Arial Narrow"/>
                <a:cs typeface="Arial Narrow"/>
                <a:sym typeface="Arial Narrow"/>
              </a:defRPr>
            </a:pPr>
            <a:r>
              <a:t>Det er ikke sårbehandlingsprodukterne der heler sårene, men kroppens immunforsvar og egen evne til heling.</a:t>
            </a:r>
          </a:p>
          <a:p>
            <a:pPr>
              <a:buFont typeface="Wingdings"/>
              <a:buChar char="★"/>
              <a:defRPr sz="2800">
                <a:solidFill>
                  <a:srgbClr val="465E9C"/>
                </a:solidFill>
                <a:latin typeface="Arial Narrow"/>
                <a:ea typeface="Arial Narrow"/>
                <a:cs typeface="Arial Narrow"/>
                <a:sym typeface="Arial Narrow"/>
              </a:defRPr>
            </a:pPr>
          </a:p>
          <a:p>
            <a:pPr>
              <a:spcBef>
                <a:spcPts val="600"/>
              </a:spcBef>
              <a:buFont typeface="Wingdings"/>
              <a:buChar char="★"/>
              <a:defRPr sz="2800">
                <a:solidFill>
                  <a:srgbClr val="465E9C"/>
                </a:solidFill>
                <a:latin typeface="Arial Narrow"/>
                <a:ea typeface="Arial Narrow"/>
                <a:cs typeface="Arial Narrow"/>
                <a:sym typeface="Arial Narrow"/>
              </a:defRPr>
            </a:pPr>
            <a:r>
              <a:t>Produkterne understøtter blot processen</a:t>
            </a:r>
          </a:p>
        </p:txBody>
      </p:sp>
      <p:pic>
        <p:nvPicPr>
          <p:cNvPr id="230" name="image12.png" descr="AA021270.png"/>
          <p:cNvPicPr>
            <a:picLocks noChangeAspect="1"/>
          </p:cNvPicPr>
          <p:nvPr/>
        </p:nvPicPr>
        <p:blipFill>
          <a:blip r:embed="rId2">
            <a:alphaModFix amt="40000"/>
            <a:extLst/>
          </a:blip>
          <a:stretch>
            <a:fillRect/>
          </a:stretch>
        </p:blipFill>
        <p:spPr>
          <a:xfrm>
            <a:off x="3784008" y="2850812"/>
            <a:ext cx="3121153" cy="2066545"/>
          </a:xfrm>
          <a:prstGeom prst="rect">
            <a:avLst/>
          </a:prstGeom>
          <a:ln w="12700">
            <a:miter lim="400000"/>
          </a:ln>
        </p:spPr>
      </p:pic>
      <p:pic>
        <p:nvPicPr>
          <p:cNvPr id="231" name="image13.png" descr="AA021273.png"/>
          <p:cNvPicPr>
            <a:picLocks noChangeAspect="1"/>
          </p:cNvPicPr>
          <p:nvPr/>
        </p:nvPicPr>
        <p:blipFill>
          <a:blip r:embed="rId3">
            <a:alphaModFix amt="50000"/>
            <a:extLst/>
          </a:blip>
          <a:stretch>
            <a:fillRect/>
          </a:stretch>
        </p:blipFill>
        <p:spPr>
          <a:xfrm>
            <a:off x="1095022" y="1770634"/>
            <a:ext cx="3121153" cy="1740409"/>
          </a:xfrm>
          <a:prstGeom prst="rect">
            <a:avLst/>
          </a:prstGeom>
          <a:ln w="12700">
            <a:miter lim="400000"/>
          </a:ln>
        </p:spPr>
      </p:pic>
      <p:pic>
        <p:nvPicPr>
          <p:cNvPr id="232" name="image14.png" descr="AA021284.png"/>
          <p:cNvPicPr>
            <a:picLocks noChangeAspect="1"/>
          </p:cNvPicPr>
          <p:nvPr/>
        </p:nvPicPr>
        <p:blipFill>
          <a:blip r:embed="rId4">
            <a:alphaModFix amt="44000"/>
            <a:extLst/>
          </a:blip>
          <a:stretch>
            <a:fillRect/>
          </a:stretch>
        </p:blipFill>
        <p:spPr>
          <a:xfrm>
            <a:off x="4805765" y="1525354"/>
            <a:ext cx="3121153" cy="1005841"/>
          </a:xfrm>
          <a:prstGeom prst="rect">
            <a:avLst/>
          </a:prstGeom>
          <a:ln w="12700">
            <a:miter lim="400000"/>
          </a:ln>
        </p:spPr>
      </p:pic>
      <p:pic>
        <p:nvPicPr>
          <p:cNvPr id="233" name="image15.png" descr="AA023071.png"/>
          <p:cNvPicPr>
            <a:picLocks noChangeAspect="1"/>
          </p:cNvPicPr>
          <p:nvPr/>
        </p:nvPicPr>
        <p:blipFill>
          <a:blip r:embed="rId5">
            <a:alphaModFix amt="50000"/>
            <a:extLst/>
          </a:blip>
          <a:stretch>
            <a:fillRect/>
          </a:stretch>
        </p:blipFill>
        <p:spPr>
          <a:xfrm>
            <a:off x="2514006" y="1494960"/>
            <a:ext cx="3121152" cy="1944624"/>
          </a:xfrm>
          <a:prstGeom prst="rect">
            <a:avLst/>
          </a:prstGeom>
          <a:ln w="12700">
            <a:miter lim="400000"/>
          </a:ln>
        </p:spPr>
      </p:pic>
      <p:pic>
        <p:nvPicPr>
          <p:cNvPr id="234" name="image16.png" descr="AA021268.png"/>
          <p:cNvPicPr>
            <a:picLocks noChangeAspect="1"/>
          </p:cNvPicPr>
          <p:nvPr/>
        </p:nvPicPr>
        <p:blipFill>
          <a:blip r:embed="rId6">
            <a:alphaModFix amt="33000"/>
            <a:extLst/>
          </a:blip>
          <a:stretch>
            <a:fillRect/>
          </a:stretch>
        </p:blipFill>
        <p:spPr>
          <a:xfrm>
            <a:off x="2746840" y="2357459"/>
            <a:ext cx="3121153" cy="2225040"/>
          </a:xfrm>
          <a:prstGeom prst="rect">
            <a:avLst/>
          </a:prstGeom>
          <a:ln w="12700">
            <a:miter lim="400000"/>
          </a:ln>
        </p:spPr>
      </p:pic>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6" name="image17.png"/>
          <p:cNvPicPr>
            <a:picLocks noChangeAspect="1"/>
          </p:cNvPicPr>
          <p:nvPr/>
        </p:nvPicPr>
        <p:blipFill>
          <a:blip r:embed="rId2">
            <a:extLst/>
          </a:blip>
          <a:srcRect l="0" t="10550" r="0" b="10550"/>
          <a:stretch>
            <a:fillRect/>
          </a:stretch>
        </p:blipFill>
        <p:spPr>
          <a:xfrm>
            <a:off x="1143000" y="1217613"/>
            <a:ext cx="6815139" cy="4041775"/>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8" name="image18.jpg" descr="bk.jpg"/>
          <p:cNvPicPr>
            <a:picLocks noChangeAspect="1"/>
          </p:cNvPicPr>
          <p:nvPr/>
        </p:nvPicPr>
        <p:blipFill>
          <a:blip r:embed="rId2">
            <a:extLst/>
          </a:blip>
          <a:srcRect l="0" t="11226" r="0" b="11226"/>
          <a:stretch>
            <a:fillRect/>
          </a:stretch>
        </p:blipFill>
        <p:spPr>
          <a:xfrm>
            <a:off x="1164167" y="1088459"/>
            <a:ext cx="6710814" cy="4637124"/>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0" name="image19.jpg" descr="12318.jpg"/>
          <p:cNvPicPr>
            <a:picLocks noChangeAspect="1"/>
          </p:cNvPicPr>
          <p:nvPr/>
        </p:nvPicPr>
        <p:blipFill>
          <a:blip r:embed="rId2">
            <a:extLst/>
          </a:blip>
          <a:srcRect l="0" t="5163" r="0" b="5163"/>
          <a:stretch>
            <a:fillRect/>
          </a:stretch>
        </p:blipFill>
        <p:spPr>
          <a:xfrm>
            <a:off x="1131887" y="1131888"/>
            <a:ext cx="6826251" cy="4591050"/>
          </a:xfrm>
          <a:prstGeom prst="rect">
            <a:avLst/>
          </a:prstGeom>
          <a:ln w="12700">
            <a:miter lim="400000"/>
          </a:ln>
        </p:spPr>
      </p:pic>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2" name="image20.jpg" descr="BK4.jpg"/>
          <p:cNvPicPr>
            <a:picLocks noChangeAspect="1"/>
          </p:cNvPicPr>
          <p:nvPr/>
        </p:nvPicPr>
        <p:blipFill>
          <a:blip r:embed="rId2">
            <a:extLst/>
          </a:blip>
          <a:srcRect l="14572" t="19980" r="0" b="1869"/>
          <a:stretch>
            <a:fillRect/>
          </a:stretch>
        </p:blipFill>
        <p:spPr>
          <a:xfrm>
            <a:off x="1481667" y="1502833"/>
            <a:ext cx="6178021" cy="4220106"/>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1095023" y="817581"/>
            <a:ext cx="6965244" cy="1202486"/>
          </a:xfrm>
          <a:prstGeom prst="rect">
            <a:avLst/>
          </a:prstGeom>
        </p:spPr>
        <p:txBody>
          <a:bodyPr/>
          <a:lstStyle>
            <a:lvl1pPr>
              <a:defRPr u="sng">
                <a:latin typeface="Arial Narrow"/>
                <a:ea typeface="Arial Narrow"/>
                <a:cs typeface="Arial Narrow"/>
                <a:sym typeface="Arial Narrow"/>
              </a:defRPr>
            </a:lvl1pPr>
          </a:lstStyle>
          <a:p>
            <a:pPr/>
            <a:r>
              <a:t>SÅRHELINGSFASER</a:t>
            </a:r>
          </a:p>
        </p:txBody>
      </p:sp>
      <p:sp>
        <p:nvSpPr>
          <p:cNvPr id="158" name="Shape 158"/>
          <p:cNvSpPr/>
          <p:nvPr>
            <p:ph type="body" sz="half" idx="1"/>
          </p:nvPr>
        </p:nvSpPr>
        <p:spPr>
          <a:xfrm>
            <a:off x="1463039" y="2119257"/>
            <a:ext cx="6196407" cy="3603812"/>
          </a:xfrm>
          <a:prstGeom prst="rect">
            <a:avLst/>
          </a:prstGeom>
        </p:spPr>
        <p:txBody>
          <a:bodyPr/>
          <a:lstStyle/>
          <a:p>
            <a:pPr marL="0" indent="0">
              <a:lnSpc>
                <a:spcPct val="150000"/>
              </a:lnSpc>
              <a:buSzTx/>
              <a:buNone/>
              <a:defRPr>
                <a:solidFill>
                  <a:srgbClr val="465E9C"/>
                </a:solidFill>
                <a:latin typeface="Arial Narrow"/>
                <a:ea typeface="Arial Narrow"/>
                <a:cs typeface="Arial Narrow"/>
                <a:sym typeface="Arial Narrow"/>
              </a:defRPr>
            </a:pPr>
            <a:r>
              <a:t>Man deler sårhelingen ind i 3 faser:</a:t>
            </a:r>
          </a:p>
          <a:p>
            <a:pPr>
              <a:lnSpc>
                <a:spcPct val="150000"/>
              </a:lnSpc>
              <a:buClr>
                <a:srgbClr val="FF0000"/>
              </a:buClr>
              <a:buSzPct val="100000"/>
              <a:buFont typeface="Wingdings"/>
              <a:buChar char="★"/>
              <a:defRPr>
                <a:solidFill>
                  <a:srgbClr val="465E9C"/>
                </a:solidFill>
                <a:latin typeface="Arial Narrow"/>
                <a:ea typeface="Arial Narrow"/>
                <a:cs typeface="Arial Narrow"/>
                <a:sym typeface="Arial Narrow"/>
              </a:defRPr>
            </a:pPr>
            <a:r>
              <a:t> Oprensningsfasen - inflammationsfasen</a:t>
            </a:r>
          </a:p>
          <a:p>
            <a:pPr>
              <a:lnSpc>
                <a:spcPct val="150000"/>
              </a:lnSpc>
              <a:buClr>
                <a:srgbClr val="FF0000"/>
              </a:buClr>
              <a:buFont typeface="Wingdings"/>
              <a:buChar char="★"/>
              <a:defRPr>
                <a:solidFill>
                  <a:srgbClr val="465E9C"/>
                </a:solidFill>
                <a:latin typeface="Arial Narrow"/>
                <a:ea typeface="Arial Narrow"/>
                <a:cs typeface="Arial Narrow"/>
                <a:sym typeface="Arial Narrow"/>
              </a:defRPr>
            </a:pPr>
            <a:r>
              <a:t> Ophelingsfasen - granulationsfasen</a:t>
            </a:r>
          </a:p>
          <a:p>
            <a:pPr>
              <a:lnSpc>
                <a:spcPct val="150000"/>
              </a:lnSpc>
              <a:buClr>
                <a:srgbClr val="FF0000"/>
              </a:buClr>
              <a:buFont typeface="Wingdings"/>
              <a:buChar char="★"/>
              <a:defRPr>
                <a:solidFill>
                  <a:srgbClr val="465E9C"/>
                </a:solidFill>
                <a:latin typeface="Arial Narrow"/>
                <a:ea typeface="Arial Narrow"/>
                <a:cs typeface="Arial Narrow"/>
                <a:sym typeface="Arial Narrow"/>
              </a:defRPr>
            </a:pPr>
            <a:r>
              <a:t> Modningsfasen - epiteliseringsfasen</a:t>
            </a:r>
          </a:p>
        </p:txBody>
      </p:sp>
      <p:pic>
        <p:nvPicPr>
          <p:cNvPr id="159" name="image8.png" descr="BU005259.png"/>
          <p:cNvPicPr>
            <a:picLocks noChangeAspect="1"/>
          </p:cNvPicPr>
          <p:nvPr/>
        </p:nvPicPr>
        <p:blipFill>
          <a:blip r:embed="rId2">
            <a:extLst/>
          </a:blip>
          <a:stretch>
            <a:fillRect/>
          </a:stretch>
        </p:blipFill>
        <p:spPr>
          <a:xfrm rot="1536797">
            <a:off x="5953590" y="3717290"/>
            <a:ext cx="3121153" cy="2788921"/>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4" name="image21.jpg" descr="BK5.jpg"/>
          <p:cNvPicPr>
            <a:picLocks noChangeAspect="1"/>
          </p:cNvPicPr>
          <p:nvPr/>
        </p:nvPicPr>
        <p:blipFill>
          <a:blip r:embed="rId2">
            <a:extLst/>
          </a:blip>
          <a:srcRect l="0" t="11923" r="0" b="11923"/>
          <a:stretch>
            <a:fillRect/>
          </a:stretch>
        </p:blipFill>
        <p:spPr>
          <a:xfrm>
            <a:off x="1389062" y="1547813"/>
            <a:ext cx="6537326" cy="3733800"/>
          </a:xfrm>
          <a:prstGeom prst="rect">
            <a:avLst/>
          </a:prstGeom>
          <a:ln w="12700">
            <a:miter lim="400000"/>
          </a:ln>
        </p:spPr>
      </p:pic>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6" name="image22.jpg" descr="BK6.jpg"/>
          <p:cNvPicPr>
            <a:picLocks noChangeAspect="1"/>
          </p:cNvPicPr>
          <p:nvPr/>
        </p:nvPicPr>
        <p:blipFill>
          <a:blip r:embed="rId2">
            <a:extLst/>
          </a:blip>
          <a:srcRect l="0" t="6894" r="0" b="6894"/>
          <a:stretch>
            <a:fillRect/>
          </a:stretch>
        </p:blipFill>
        <p:spPr>
          <a:xfrm>
            <a:off x="1463675" y="1598613"/>
            <a:ext cx="6378575" cy="4124325"/>
          </a:xfrm>
          <a:prstGeom prst="rect">
            <a:avLst/>
          </a:prstGeom>
          <a:ln w="12700">
            <a:miter lim="400000"/>
          </a:ln>
        </p:spPr>
      </p:pic>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8" name="image23.jpg" descr="BK9.jpg"/>
          <p:cNvPicPr>
            <a:picLocks noChangeAspect="1"/>
          </p:cNvPicPr>
          <p:nvPr/>
        </p:nvPicPr>
        <p:blipFill>
          <a:blip r:embed="rId2">
            <a:extLst/>
          </a:blip>
          <a:srcRect l="0" t="5831" r="0" b="5831"/>
          <a:stretch>
            <a:fillRect/>
          </a:stretch>
        </p:blipFill>
        <p:spPr>
          <a:xfrm>
            <a:off x="1312862" y="1312862"/>
            <a:ext cx="6656388" cy="4410076"/>
          </a:xfrm>
          <a:prstGeom prst="rect">
            <a:avLst/>
          </a:prstGeom>
          <a:ln w="12700">
            <a:miter lim="400000"/>
          </a:ln>
        </p:spPr>
      </p:pic>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0" name="image24.jpg" descr="BK8.jpg"/>
          <p:cNvPicPr>
            <a:picLocks noChangeAspect="1"/>
          </p:cNvPicPr>
          <p:nvPr/>
        </p:nvPicPr>
        <p:blipFill>
          <a:blip r:embed="rId2">
            <a:extLst/>
          </a:blip>
          <a:srcRect l="0" t="7927" r="0" b="7927"/>
          <a:stretch>
            <a:fillRect/>
          </a:stretch>
        </p:blipFill>
        <p:spPr>
          <a:xfrm>
            <a:off x="1227137" y="1481138"/>
            <a:ext cx="6721476" cy="4241800"/>
          </a:xfrm>
          <a:prstGeom prst="rect">
            <a:avLst/>
          </a:prstGeom>
          <a:ln w="12700">
            <a:miter lim="400000"/>
          </a:ln>
        </p:spPr>
      </p:pic>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2" name="image25.jpg" descr="BK7.jpg"/>
          <p:cNvPicPr>
            <a:picLocks noChangeAspect="1"/>
          </p:cNvPicPr>
          <p:nvPr/>
        </p:nvPicPr>
        <p:blipFill>
          <a:blip r:embed="rId2">
            <a:extLst/>
          </a:blip>
          <a:srcRect l="0" t="8591" r="0" b="8591"/>
          <a:stretch>
            <a:fillRect/>
          </a:stretch>
        </p:blipFill>
        <p:spPr>
          <a:xfrm>
            <a:off x="1238250" y="1608137"/>
            <a:ext cx="6624639" cy="4114801"/>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1095023" y="1156681"/>
            <a:ext cx="6965244" cy="678197"/>
          </a:xfrm>
          <a:prstGeom prst="rect">
            <a:avLst/>
          </a:prstGeom>
        </p:spPr>
        <p:txBody>
          <a:bodyPr/>
          <a:lstStyle/>
          <a:p>
            <a:pPr defTabSz="484631">
              <a:defRPr sz="2066" u="sng">
                <a:latin typeface="Arial Narrow"/>
                <a:ea typeface="Arial Narrow"/>
                <a:cs typeface="Arial Narrow"/>
                <a:sym typeface="Arial Narrow"/>
              </a:defRPr>
            </a:pPr>
            <a:r>
              <a:t>OPRENSNINGSFASEN</a:t>
            </a:r>
            <a:br/>
          </a:p>
        </p:txBody>
      </p:sp>
      <p:sp>
        <p:nvSpPr>
          <p:cNvPr id="162" name="Shape 162"/>
          <p:cNvSpPr/>
          <p:nvPr>
            <p:ph type="body" sz="half" idx="1"/>
          </p:nvPr>
        </p:nvSpPr>
        <p:spPr>
          <a:xfrm>
            <a:off x="1095023" y="1968499"/>
            <a:ext cx="6965244" cy="2550585"/>
          </a:xfrm>
          <a:prstGeom prst="rect">
            <a:avLst/>
          </a:prstGeom>
        </p:spPr>
        <p:txBody>
          <a:bodyPr/>
          <a:lstStyle/>
          <a:p>
            <a:pPr>
              <a:lnSpc>
                <a:spcPct val="140000"/>
              </a:lnSpc>
              <a:buClr>
                <a:srgbClr val="FF0000"/>
              </a:buClr>
              <a:buFont typeface="Wingdings"/>
              <a:buChar char="★"/>
              <a:defRPr>
                <a:solidFill>
                  <a:srgbClr val="465E9C"/>
                </a:solidFill>
                <a:latin typeface="Arial Narrow"/>
                <a:ea typeface="Arial Narrow"/>
                <a:cs typeface="Arial Narrow"/>
                <a:sym typeface="Arial Narrow"/>
              </a:defRPr>
            </a:pPr>
            <a:r>
              <a:t>Begynder umiddelbart efter at såret er opstået. </a:t>
            </a:r>
          </a:p>
          <a:p>
            <a:pPr>
              <a:lnSpc>
                <a:spcPct val="140000"/>
              </a:lnSpc>
              <a:buClr>
                <a:srgbClr val="FF0000"/>
              </a:buClr>
              <a:buFont typeface="Wingdings"/>
              <a:buChar char="★"/>
              <a:defRPr>
                <a:solidFill>
                  <a:srgbClr val="465E9C"/>
                </a:solidFill>
                <a:latin typeface="Arial Narrow"/>
                <a:ea typeface="Arial Narrow"/>
                <a:cs typeface="Arial Narrow"/>
                <a:sym typeface="Arial Narrow"/>
              </a:defRPr>
            </a:pPr>
            <a:r>
              <a:t>Kroppens immunforsvar aktiveres. </a:t>
            </a:r>
          </a:p>
          <a:p>
            <a:pPr>
              <a:lnSpc>
                <a:spcPct val="140000"/>
              </a:lnSpc>
              <a:buClr>
                <a:srgbClr val="FF0000"/>
              </a:buClr>
              <a:buFont typeface="Wingdings"/>
              <a:buChar char="★"/>
              <a:defRPr>
                <a:solidFill>
                  <a:srgbClr val="465E9C"/>
                </a:solidFill>
                <a:latin typeface="Arial Narrow"/>
                <a:ea typeface="Arial Narrow"/>
                <a:cs typeface="Arial Narrow"/>
                <a:sym typeface="Arial Narrow"/>
              </a:defRPr>
            </a:pPr>
            <a:r>
              <a:t>Avitalt væv, bakterier og urenheder fjernes ved hjælp af kroppens egen evne til oprensning. </a:t>
            </a:r>
          </a:p>
        </p:txBody>
      </p:sp>
      <p:pic>
        <p:nvPicPr>
          <p:cNvPr id="163" name="image9.png" descr="72884537.png"/>
          <p:cNvPicPr>
            <a:picLocks noChangeAspect="1"/>
          </p:cNvPicPr>
          <p:nvPr/>
        </p:nvPicPr>
        <p:blipFill>
          <a:blip r:embed="rId2">
            <a:extLst/>
          </a:blip>
          <a:stretch>
            <a:fillRect/>
          </a:stretch>
        </p:blipFill>
        <p:spPr>
          <a:xfrm>
            <a:off x="4852923" y="3625257"/>
            <a:ext cx="3121153" cy="3121152"/>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xfrm>
            <a:off x="1095023" y="1028385"/>
            <a:ext cx="6965244" cy="678197"/>
          </a:xfrm>
          <a:prstGeom prst="rect">
            <a:avLst/>
          </a:prstGeom>
        </p:spPr>
        <p:txBody>
          <a:bodyPr/>
          <a:lstStyle/>
          <a:p>
            <a:pPr defTabSz="484631">
              <a:defRPr sz="2066">
                <a:latin typeface="Arial Narrow"/>
                <a:ea typeface="Arial Narrow"/>
                <a:cs typeface="Arial Narrow"/>
                <a:sym typeface="Arial Narrow"/>
              </a:defRPr>
            </a:pPr>
            <a:r>
              <a:t>OPRENSNINGSFASEN :</a:t>
            </a:r>
            <a:br/>
          </a:p>
        </p:txBody>
      </p:sp>
      <p:sp>
        <p:nvSpPr>
          <p:cNvPr id="166" name="Shape 166"/>
          <p:cNvSpPr/>
          <p:nvPr>
            <p:ph type="body" idx="1"/>
          </p:nvPr>
        </p:nvSpPr>
        <p:spPr>
          <a:xfrm>
            <a:off x="1095023" y="1693331"/>
            <a:ext cx="6965244" cy="4430890"/>
          </a:xfrm>
          <a:prstGeom prst="rect">
            <a:avLst/>
          </a:prstGeom>
        </p:spPr>
        <p:txBody>
          <a:bodyPr/>
          <a:lstStyle/>
          <a:p>
            <a:pPr>
              <a:lnSpc>
                <a:spcPct val="126000"/>
              </a:lnSpc>
              <a:spcBef>
                <a:spcPts val="600"/>
              </a:spcBef>
              <a:buClr>
                <a:srgbClr val="FF0000"/>
              </a:buClr>
              <a:buFont typeface="Wingdings"/>
              <a:buChar char="★"/>
              <a:defRPr sz="2500">
                <a:solidFill>
                  <a:srgbClr val="465E9C"/>
                </a:solidFill>
                <a:latin typeface="Arial Narrow"/>
                <a:ea typeface="Arial Narrow"/>
                <a:cs typeface="Arial Narrow"/>
                <a:sym typeface="Arial Narrow"/>
              </a:defRPr>
            </a:pPr>
            <a:r>
              <a:t>Oprensningsfasens tidsaspekt bør være kort og kun tage dage. </a:t>
            </a:r>
            <a:endParaRPr sz="2200"/>
          </a:p>
          <a:p>
            <a:pPr>
              <a:lnSpc>
                <a:spcPct val="126000"/>
              </a:lnSpc>
              <a:spcBef>
                <a:spcPts val="600"/>
              </a:spcBef>
              <a:buClr>
                <a:srgbClr val="FF0000"/>
              </a:buClr>
              <a:buFont typeface="Wingdings"/>
              <a:buChar char="★"/>
              <a:defRPr sz="2500">
                <a:solidFill>
                  <a:srgbClr val="465E9C"/>
                </a:solidFill>
                <a:latin typeface="Arial Narrow"/>
                <a:ea typeface="Arial Narrow"/>
                <a:cs typeface="Arial Narrow"/>
                <a:sym typeface="Arial Narrow"/>
              </a:defRPr>
            </a:pPr>
            <a:r>
              <a:t>Er kroppens immunforsvar ikke i stand til at fuldføre denne proces, udvikler såret sig over tid og bliver et kronisk sår. </a:t>
            </a:r>
            <a:endParaRPr sz="2200"/>
          </a:p>
          <a:p>
            <a:pPr>
              <a:lnSpc>
                <a:spcPct val="126000"/>
              </a:lnSpc>
              <a:spcBef>
                <a:spcPts val="600"/>
              </a:spcBef>
              <a:buClr>
                <a:srgbClr val="FF0000"/>
              </a:buClr>
              <a:buFont typeface="Wingdings"/>
              <a:buChar char="★"/>
              <a:defRPr sz="2500">
                <a:solidFill>
                  <a:srgbClr val="465E9C"/>
                </a:solidFill>
                <a:latin typeface="Arial Narrow"/>
                <a:ea typeface="Arial Narrow"/>
                <a:cs typeface="Arial Narrow"/>
                <a:sym typeface="Arial Narrow"/>
              </a:defRPr>
            </a:pPr>
            <a:r>
              <a:t>Oprensningsfasen kan i kroniske sår stå på i uger, måneder og år, hvis man ikke får sat den rigtige diagnose og behandler derefter</a:t>
            </a:r>
          </a:p>
        </p:txBody>
      </p:sp>
      <p:pic>
        <p:nvPicPr>
          <p:cNvPr id="167" name="image10.jpg" descr="kalender.jpg"/>
          <p:cNvPicPr>
            <a:picLocks noChangeAspect="1"/>
          </p:cNvPicPr>
          <p:nvPr/>
        </p:nvPicPr>
        <p:blipFill>
          <a:blip r:embed="rId2">
            <a:extLst/>
          </a:blip>
          <a:stretch>
            <a:fillRect/>
          </a:stretch>
        </p:blipFill>
        <p:spPr>
          <a:xfrm>
            <a:off x="7143961" y="5390441"/>
            <a:ext cx="916307" cy="733780"/>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1095023" y="630231"/>
            <a:ext cx="6965244" cy="1202486"/>
          </a:xfrm>
          <a:prstGeom prst="rect">
            <a:avLst/>
          </a:prstGeom>
        </p:spPr>
        <p:txBody>
          <a:bodyPr/>
          <a:lstStyle>
            <a:lvl1pPr>
              <a:defRPr>
                <a:latin typeface="Arial Narrow"/>
                <a:ea typeface="Arial Narrow"/>
                <a:cs typeface="Arial Narrow"/>
                <a:sym typeface="Arial Narrow"/>
              </a:defRPr>
            </a:lvl1pPr>
          </a:lstStyle>
          <a:p>
            <a:pPr/>
            <a:r>
              <a:t>OPRENSNINGSFASEN:</a:t>
            </a:r>
          </a:p>
        </p:txBody>
      </p:sp>
      <p:sp>
        <p:nvSpPr>
          <p:cNvPr id="170" name="Shape 170"/>
          <p:cNvSpPr/>
          <p:nvPr>
            <p:ph type="body" idx="1"/>
          </p:nvPr>
        </p:nvSpPr>
        <p:spPr>
          <a:xfrm>
            <a:off x="1095023" y="1820331"/>
            <a:ext cx="6965244" cy="3947586"/>
          </a:xfrm>
          <a:prstGeom prst="rect">
            <a:avLst/>
          </a:prstGeom>
        </p:spPr>
        <p:txBody>
          <a:bodyPr/>
          <a:lstStyle/>
          <a:p>
            <a:pPr>
              <a:spcBef>
                <a:spcPts val="600"/>
              </a:spcBef>
              <a:buClr>
                <a:srgbClr val="FF0000"/>
              </a:buClr>
              <a:buFont typeface="Wingdings"/>
              <a:buChar char="★"/>
              <a:defRPr sz="2800">
                <a:solidFill>
                  <a:srgbClr val="465E9C"/>
                </a:solidFill>
                <a:latin typeface="Arial Narrow"/>
                <a:ea typeface="Arial Narrow"/>
                <a:cs typeface="Arial Narrow"/>
                <a:sym typeface="Arial Narrow"/>
              </a:defRPr>
            </a:pPr>
            <a:r>
              <a:t>Når man kigger på såret vil man se, nekroser, fibrinbelægninger, rødme og hævelse i omgivelser, kraftig sekretion. </a:t>
            </a:r>
          </a:p>
          <a:p>
            <a:pPr>
              <a:spcBef>
                <a:spcPts val="600"/>
              </a:spcBef>
              <a:buClr>
                <a:srgbClr val="FF0000"/>
              </a:buClr>
              <a:buFont typeface="Wingdings"/>
              <a:buChar char="★"/>
              <a:defRPr sz="2800">
                <a:solidFill>
                  <a:srgbClr val="465E9C"/>
                </a:solidFill>
                <a:latin typeface="Arial Narrow"/>
                <a:ea typeface="Arial Narrow"/>
                <a:cs typeface="Arial Narrow"/>
                <a:sym typeface="Arial Narrow"/>
              </a:defRPr>
            </a:pPr>
            <a:r>
              <a:t>Der vil være lugtgener og smerter, samtidig med at du vil se påvirkede hudomgivelser, i nogle tilfælde med eksem.</a:t>
            </a:r>
          </a:p>
          <a:p>
            <a:pPr>
              <a:spcBef>
                <a:spcPts val="600"/>
              </a:spcBef>
              <a:buClr>
                <a:srgbClr val="FF0000"/>
              </a:buClr>
              <a:buFont typeface="Wingdings"/>
              <a:buChar char="★"/>
              <a:defRPr sz="2800">
                <a:solidFill>
                  <a:srgbClr val="465E9C"/>
                </a:solidFill>
                <a:latin typeface="Arial Narrow"/>
                <a:ea typeface="Arial Narrow"/>
                <a:cs typeface="Arial Narrow"/>
                <a:sym typeface="Arial Narrow"/>
              </a:defRPr>
            </a:pPr>
            <a:r>
              <a:t>Ofte vil der i denne fase også kunne ses infektion eller sår på grænsen til infektion.</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xfrm>
            <a:off x="1095023" y="564931"/>
            <a:ext cx="6965244" cy="1202486"/>
          </a:xfrm>
          <a:prstGeom prst="rect">
            <a:avLst/>
          </a:prstGeom>
        </p:spPr>
        <p:txBody>
          <a:bodyPr/>
          <a:lstStyle>
            <a:lvl1pPr>
              <a:defRPr u="sng">
                <a:latin typeface="Arial Narrow"/>
                <a:ea typeface="Arial Narrow"/>
                <a:cs typeface="Arial Narrow"/>
                <a:sym typeface="Arial Narrow"/>
              </a:defRPr>
            </a:lvl1pPr>
          </a:lstStyle>
          <a:p>
            <a:pPr/>
            <a:r>
              <a:t>OPRENSNINGSFASEN</a:t>
            </a:r>
          </a:p>
        </p:txBody>
      </p:sp>
      <p:sp>
        <p:nvSpPr>
          <p:cNvPr id="173" name="Shape 173"/>
          <p:cNvSpPr/>
          <p:nvPr>
            <p:ph type="body" idx="1"/>
          </p:nvPr>
        </p:nvSpPr>
        <p:spPr>
          <a:xfrm>
            <a:off x="1095023" y="1767415"/>
            <a:ext cx="6965244" cy="3905253"/>
          </a:xfrm>
          <a:prstGeom prst="rect">
            <a:avLst/>
          </a:prstGeom>
        </p:spPr>
        <p:txBody>
          <a:bodyPr/>
          <a:lstStyle/>
          <a:p>
            <a:pPr marL="268833" indent="-268833" defTabSz="896111">
              <a:spcBef>
                <a:spcPts val="600"/>
              </a:spcBef>
              <a:buClr>
                <a:srgbClr val="FF0000"/>
              </a:buClr>
              <a:buFont typeface="Wingdings"/>
              <a:buChar char="★"/>
              <a:defRPr sz="2744">
                <a:solidFill>
                  <a:srgbClr val="465E9C"/>
                </a:solidFill>
                <a:latin typeface="Arial Narrow"/>
                <a:ea typeface="Arial Narrow"/>
                <a:cs typeface="Arial Narrow"/>
                <a:sym typeface="Arial Narrow"/>
              </a:defRPr>
            </a:pPr>
            <a:r>
              <a:t>Som behandler vil man i denne fase skulle understøtte oprensning af sårbunden ved mekanisk debridering og korrekt valg af sårbehandlingsprodukter. </a:t>
            </a:r>
          </a:p>
          <a:p>
            <a:pPr marL="268833" indent="-268833" defTabSz="896111">
              <a:spcBef>
                <a:spcPts val="600"/>
              </a:spcBef>
              <a:buClr>
                <a:srgbClr val="FF0000"/>
              </a:buClr>
              <a:buFont typeface="Wingdings"/>
              <a:buChar char="★"/>
              <a:defRPr sz="2744">
                <a:solidFill>
                  <a:srgbClr val="465E9C"/>
                </a:solidFill>
                <a:latin typeface="Arial Narrow"/>
                <a:ea typeface="Arial Narrow"/>
                <a:cs typeface="Arial Narrow"/>
                <a:sym typeface="Arial Narrow"/>
              </a:defRPr>
            </a:pPr>
            <a:r>
              <a:t>Man skal sikre optimal væskehåndtering og fugtigt sårmiljø. </a:t>
            </a:r>
          </a:p>
          <a:p>
            <a:pPr marL="268833" indent="-268833" defTabSz="896111">
              <a:spcBef>
                <a:spcPts val="600"/>
              </a:spcBef>
              <a:buClr>
                <a:srgbClr val="FF0000"/>
              </a:buClr>
              <a:buFont typeface="Wingdings"/>
              <a:buChar char="★"/>
              <a:defRPr sz="2744">
                <a:solidFill>
                  <a:srgbClr val="465E9C"/>
                </a:solidFill>
                <a:latin typeface="Arial Narrow"/>
                <a:ea typeface="Arial Narrow"/>
                <a:cs typeface="Arial Narrow"/>
                <a:sym typeface="Arial Narrow"/>
              </a:defRPr>
            </a:pPr>
            <a:r>
              <a:t>Man skal pleje og beskytte hudomgivelserne. </a:t>
            </a:r>
          </a:p>
          <a:p>
            <a:pPr marL="268833" indent="-268833" defTabSz="896111">
              <a:spcBef>
                <a:spcPts val="600"/>
              </a:spcBef>
              <a:buClr>
                <a:srgbClr val="FF0000"/>
              </a:buClr>
              <a:buFont typeface="Wingdings"/>
              <a:buChar char="★"/>
              <a:defRPr sz="2744">
                <a:solidFill>
                  <a:srgbClr val="465E9C"/>
                </a:solidFill>
                <a:latin typeface="Arial Narrow"/>
                <a:ea typeface="Arial Narrow"/>
                <a:cs typeface="Arial Narrow"/>
                <a:sym typeface="Arial Narrow"/>
              </a:defRPr>
            </a:pPr>
            <a:r>
              <a:t>Hyppige tilsyn og bandageskift vil være nødvendige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1095023" y="817581"/>
            <a:ext cx="6965244" cy="1202486"/>
          </a:xfrm>
          <a:prstGeom prst="rect">
            <a:avLst/>
          </a:prstGeom>
        </p:spPr>
        <p:txBody>
          <a:bodyPr/>
          <a:lstStyle/>
          <a:p>
            <a:pPr>
              <a:defRPr u="sng">
                <a:latin typeface="Arial Narrow"/>
                <a:ea typeface="Arial Narrow"/>
                <a:cs typeface="Arial Narrow"/>
                <a:sym typeface="Arial Narrow"/>
              </a:defRPr>
            </a:pPr>
            <a:r>
              <a:t>OPHELINGSFASEN</a:t>
            </a:r>
            <a:r>
              <a:rPr u="none">
                <a:latin typeface="Constantia"/>
                <a:ea typeface="Constantia"/>
                <a:cs typeface="Constantia"/>
                <a:sym typeface="Constantia"/>
              </a:rPr>
              <a:t> </a:t>
            </a:r>
          </a:p>
        </p:txBody>
      </p:sp>
      <p:sp>
        <p:nvSpPr>
          <p:cNvPr id="176" name="Shape 176"/>
          <p:cNvSpPr/>
          <p:nvPr>
            <p:ph type="body" idx="1"/>
          </p:nvPr>
        </p:nvSpPr>
        <p:spPr>
          <a:xfrm>
            <a:off x="666750" y="1862666"/>
            <a:ext cx="7393517" cy="3860403"/>
          </a:xfrm>
          <a:prstGeom prst="rect">
            <a:avLst/>
          </a:prstGeom>
        </p:spPr>
        <p:txBody>
          <a:bodyPr/>
          <a:lstStyle/>
          <a:p>
            <a:pPr>
              <a:spcBef>
                <a:spcPts val="600"/>
              </a:spcBef>
              <a:buClr>
                <a:srgbClr val="FF0000"/>
              </a:buClr>
              <a:buFont typeface="Wingdings"/>
              <a:buChar char="★"/>
              <a:defRPr sz="2800">
                <a:solidFill>
                  <a:srgbClr val="465E9C"/>
                </a:solidFill>
                <a:latin typeface="Arial Narrow"/>
                <a:ea typeface="Arial Narrow"/>
                <a:cs typeface="Arial Narrow"/>
                <a:sym typeface="Arial Narrow"/>
              </a:defRPr>
            </a:pPr>
            <a:r>
              <a:t>I denne fase dannes der nye celler i sårbunden, som sammen med små nye blodkar danner granulationsvævet. </a:t>
            </a:r>
          </a:p>
          <a:p>
            <a:pPr>
              <a:spcBef>
                <a:spcPts val="600"/>
              </a:spcBef>
              <a:buClr>
                <a:srgbClr val="FF0000"/>
              </a:buClr>
              <a:buFont typeface="Wingdings"/>
              <a:buChar char="★"/>
              <a:defRPr sz="2800">
                <a:solidFill>
                  <a:srgbClr val="465E9C"/>
                </a:solidFill>
                <a:latin typeface="Arial Narrow"/>
                <a:ea typeface="Arial Narrow"/>
                <a:cs typeface="Arial Narrow"/>
                <a:sym typeface="Arial Narrow"/>
              </a:defRPr>
            </a:pPr>
            <a:r>
              <a:t>Vævet vokser langsomt op til hudniveau. </a:t>
            </a:r>
          </a:p>
          <a:p>
            <a:pPr>
              <a:spcBef>
                <a:spcPts val="600"/>
              </a:spcBef>
              <a:buClr>
                <a:srgbClr val="FF0000"/>
              </a:buClr>
              <a:buFont typeface="Wingdings"/>
              <a:buChar char="★"/>
              <a:defRPr sz="2800">
                <a:solidFill>
                  <a:srgbClr val="465E9C"/>
                </a:solidFill>
                <a:latin typeface="Arial Narrow"/>
                <a:ea typeface="Arial Narrow"/>
                <a:cs typeface="Arial Narrow"/>
                <a:sym typeface="Arial Narrow"/>
              </a:defRPr>
            </a:pPr>
            <a:r>
              <a:t>Oprensningen er ophørt, og kroppens immunforsvar er ikke længere så aktivt.</a:t>
            </a:r>
          </a:p>
          <a:p>
            <a:pPr>
              <a:spcBef>
                <a:spcPts val="600"/>
              </a:spcBef>
              <a:buClr>
                <a:srgbClr val="FF0000"/>
              </a:buClr>
              <a:buFont typeface="Wingdings"/>
              <a:buChar char="★"/>
              <a:defRPr sz="2800">
                <a:solidFill>
                  <a:srgbClr val="465E9C"/>
                </a:solidFill>
                <a:latin typeface="Arial Narrow"/>
                <a:ea typeface="Arial Narrow"/>
                <a:cs typeface="Arial Narrow"/>
                <a:sym typeface="Arial Narrow"/>
              </a:defRPr>
            </a:pPr>
            <a:r>
              <a:t>Såret er i denne fase, mere eller mindre fri for urenheder.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xfrm>
            <a:off x="1095023" y="817581"/>
            <a:ext cx="6965244" cy="1202486"/>
          </a:xfrm>
          <a:prstGeom prst="rect">
            <a:avLst/>
          </a:prstGeom>
        </p:spPr>
        <p:txBody>
          <a:bodyPr/>
          <a:lstStyle>
            <a:lvl1pPr>
              <a:defRPr u="sng">
                <a:latin typeface="Arial Narrow"/>
                <a:ea typeface="Arial Narrow"/>
                <a:cs typeface="Arial Narrow"/>
                <a:sym typeface="Arial Narrow"/>
              </a:defRPr>
            </a:lvl1pPr>
          </a:lstStyle>
          <a:p>
            <a:pPr/>
            <a:r>
              <a:t>OPHELINGSFASEN</a:t>
            </a:r>
          </a:p>
        </p:txBody>
      </p:sp>
      <p:sp>
        <p:nvSpPr>
          <p:cNvPr id="179" name="Shape 179"/>
          <p:cNvSpPr/>
          <p:nvPr>
            <p:ph type="body" idx="1"/>
          </p:nvPr>
        </p:nvSpPr>
        <p:spPr>
          <a:xfrm>
            <a:off x="698500" y="1890890"/>
            <a:ext cx="7361767" cy="4233332"/>
          </a:xfrm>
          <a:prstGeom prst="rect">
            <a:avLst/>
          </a:prstGeom>
        </p:spPr>
        <p:txBody>
          <a:bodyPr/>
          <a:lstStyle/>
          <a:p>
            <a:pPr>
              <a:spcBef>
                <a:spcPts val="600"/>
              </a:spcBef>
              <a:buFont typeface="Wingdings"/>
              <a:buChar char="★"/>
              <a:defRPr sz="2800">
                <a:solidFill>
                  <a:srgbClr val="465E9C"/>
                </a:solidFill>
                <a:latin typeface="Arial Narrow"/>
                <a:ea typeface="Arial Narrow"/>
                <a:cs typeface="Arial Narrow"/>
                <a:sym typeface="Arial Narrow"/>
              </a:defRPr>
            </a:pPr>
            <a:r>
              <a:t>Der bør ikke være smerter og lugtgener i denne fase, de er aftaget eller helt forsvundet. </a:t>
            </a:r>
          </a:p>
          <a:p>
            <a:pPr>
              <a:spcBef>
                <a:spcPts val="600"/>
              </a:spcBef>
              <a:buFont typeface="Wingdings"/>
              <a:buChar char="★"/>
              <a:defRPr sz="2800">
                <a:solidFill>
                  <a:srgbClr val="465E9C"/>
                </a:solidFill>
                <a:latin typeface="Arial Narrow"/>
                <a:ea typeface="Arial Narrow"/>
                <a:cs typeface="Arial Narrow"/>
                <a:sym typeface="Arial Narrow"/>
              </a:defRPr>
            </a:pPr>
            <a:r>
              <a:t>Som behandler vil man i denne fase skulle understøtte ophelingen ved let oprensning og let debridering.</a:t>
            </a:r>
          </a:p>
          <a:p>
            <a:pPr>
              <a:spcBef>
                <a:spcPts val="600"/>
              </a:spcBef>
              <a:buFont typeface="Wingdings"/>
              <a:buChar char="★"/>
              <a:defRPr sz="2800">
                <a:solidFill>
                  <a:srgbClr val="465E9C"/>
                </a:solidFill>
                <a:latin typeface="Arial Narrow"/>
                <a:ea typeface="Arial Narrow"/>
                <a:cs typeface="Arial Narrow"/>
                <a:sym typeface="Arial Narrow"/>
              </a:defRPr>
            </a:pPr>
            <a:r>
              <a:t>Det er i denne fase vigtigt, at lade såret få ro til at hele, samt sikre fugtigt sårmiljø med velvalgte produkter. </a:t>
            </a:r>
          </a:p>
          <a:p>
            <a:pPr>
              <a:spcBef>
                <a:spcPts val="600"/>
              </a:spcBef>
              <a:buFont typeface="Wingdings"/>
              <a:buChar char="★"/>
              <a:defRPr sz="2800">
                <a:solidFill>
                  <a:srgbClr val="465E9C"/>
                </a:solidFill>
                <a:latin typeface="Arial Narrow"/>
                <a:ea typeface="Arial Narrow"/>
                <a:cs typeface="Arial Narrow"/>
                <a:sym typeface="Arial Narrow"/>
              </a:defRPr>
            </a:pPr>
            <a:r>
              <a:t>Så lavt skifteinterval som muligt bør tilstræbes</a:t>
            </a:r>
            <a:r>
              <a:rPr sz="2400"/>
              <a:t>. </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Nipsenål">
  <a:themeElements>
    <a:clrScheme name="Nipsenål">
      <a:dk1>
        <a:srgbClr val="000000"/>
      </a:dk1>
      <a:lt1>
        <a:srgbClr val="FFFFFF"/>
      </a:lt1>
      <a:dk2>
        <a:srgbClr val="A7A7A7"/>
      </a:dk2>
      <a:lt2>
        <a:srgbClr val="535353"/>
      </a:lt2>
      <a:accent1>
        <a:srgbClr val="FDA023"/>
      </a:accent1>
      <a:accent2>
        <a:srgbClr val="AA2B1E"/>
      </a:accent2>
      <a:accent3>
        <a:srgbClr val="71685C"/>
      </a:accent3>
      <a:accent4>
        <a:srgbClr val="64A73B"/>
      </a:accent4>
      <a:accent5>
        <a:srgbClr val="EB5605"/>
      </a:accent5>
      <a:accent6>
        <a:srgbClr val="B9CA1A"/>
      </a:accent6>
      <a:hlink>
        <a:srgbClr val="0000FF"/>
      </a:hlink>
      <a:folHlink>
        <a:srgbClr val="FF00FF"/>
      </a:folHlink>
    </a:clrScheme>
    <a:fontScheme name="Nipsenål">
      <a:majorFont>
        <a:latin typeface="Helvetica"/>
        <a:ea typeface="Helvetica"/>
        <a:cs typeface="Helvetica"/>
      </a:majorFont>
      <a:minorFont>
        <a:latin typeface="Franklin Gothic Book"/>
        <a:ea typeface="Franklin Gothic Book"/>
        <a:cs typeface="Franklin Gothic Book"/>
      </a:minorFont>
    </a:fontScheme>
    <a:fmtScheme name="Nipsenå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8100" dir="4800000">
              <a:srgbClr val="000000">
                <a:alpha val="32000"/>
              </a:srgbClr>
            </a:outerShdw>
          </a:effectLst>
        </a:effectStyle>
        <a:effectStyle>
          <a:effectLst>
            <a:outerShdw sx="100000" sy="100000" kx="0" ky="0" algn="b" rotWithShape="0" blurRad="38100" dist="38100" dir="4800000">
              <a:srgbClr val="000000">
                <a:alpha val="32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D18319"/>
          </a:solidFill>
          <a:prstDash val="solid"/>
          <a:round/>
        </a:ln>
        <a:effectLst>
          <a:outerShdw sx="100000" sy="100000" kx="0" ky="0" algn="b" rotWithShape="0" blurRad="38100" dist="38100" dir="4800000">
            <a:srgbClr val="000000">
              <a:alpha val="32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rgbClr val="D18319"/>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ipsenål">
  <a:themeElements>
    <a:clrScheme name="Nipsenål">
      <a:dk1>
        <a:srgbClr val="000000"/>
      </a:dk1>
      <a:lt1>
        <a:srgbClr val="FFFFFF"/>
      </a:lt1>
      <a:dk2>
        <a:srgbClr val="A7A7A7"/>
      </a:dk2>
      <a:lt2>
        <a:srgbClr val="535353"/>
      </a:lt2>
      <a:accent1>
        <a:srgbClr val="FDA023"/>
      </a:accent1>
      <a:accent2>
        <a:srgbClr val="AA2B1E"/>
      </a:accent2>
      <a:accent3>
        <a:srgbClr val="71685C"/>
      </a:accent3>
      <a:accent4>
        <a:srgbClr val="64A73B"/>
      </a:accent4>
      <a:accent5>
        <a:srgbClr val="EB5605"/>
      </a:accent5>
      <a:accent6>
        <a:srgbClr val="B9CA1A"/>
      </a:accent6>
      <a:hlink>
        <a:srgbClr val="0000FF"/>
      </a:hlink>
      <a:folHlink>
        <a:srgbClr val="FF00FF"/>
      </a:folHlink>
    </a:clrScheme>
    <a:fontScheme name="Nipsenål">
      <a:majorFont>
        <a:latin typeface="Helvetica"/>
        <a:ea typeface="Helvetica"/>
        <a:cs typeface="Helvetica"/>
      </a:majorFont>
      <a:minorFont>
        <a:latin typeface="Franklin Gothic Book"/>
        <a:ea typeface="Franklin Gothic Book"/>
        <a:cs typeface="Franklin Gothic Book"/>
      </a:minorFont>
    </a:fontScheme>
    <a:fmtScheme name="Nipsenå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8100" dir="4800000">
              <a:srgbClr val="000000">
                <a:alpha val="32000"/>
              </a:srgbClr>
            </a:outerShdw>
          </a:effectLst>
        </a:effectStyle>
        <a:effectStyle>
          <a:effectLst>
            <a:outerShdw sx="100000" sy="100000" kx="0" ky="0" algn="b" rotWithShape="0" blurRad="38100" dist="38100" dir="4800000">
              <a:srgbClr val="000000">
                <a:alpha val="32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D18319"/>
          </a:solidFill>
          <a:prstDash val="solid"/>
          <a:round/>
        </a:ln>
        <a:effectLst>
          <a:outerShdw sx="100000" sy="100000" kx="0" ky="0" algn="b" rotWithShape="0" blurRad="38100" dist="38100" dir="4800000">
            <a:srgbClr val="000000">
              <a:alpha val="32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rgbClr val="D18319"/>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